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256" r:id="rId5"/>
    <p:sldId id="264" r:id="rId6"/>
    <p:sldId id="265" r:id="rId7"/>
    <p:sldId id="269" r:id="rId8"/>
    <p:sldId id="266" r:id="rId9"/>
    <p:sldId id="268" r:id="rId10"/>
    <p:sldId id="270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0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psud.moveonfr.com/form/5593d35c3f5d66dd7b000000/fra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psud.moveonfr.com/form/5593d35c3f5d66dd7b000000/fra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psud.moveonfr.com/form/5593d35c3f5d66dd7b000000/fra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psud.moveonfr.com/form/5593d35c3f5d66dd7b000000/fra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2799D8-47CD-4F8D-8EE4-3B4E157DAA33}" type="doc">
      <dgm:prSet loTypeId="urn:microsoft.com/office/officeart/2005/8/layout/chevron2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fr-FR"/>
        </a:p>
      </dgm:t>
    </dgm:pt>
    <dgm:pt modelId="{3B001CC0-565F-4644-9282-6D724E9C7DD6}">
      <dgm:prSet phldrT="[Texte]"/>
      <dgm:spPr/>
      <dgm:t>
        <a:bodyPr/>
        <a:lstStyle/>
        <a:p>
          <a:r>
            <a:rPr lang="fr-FR" dirty="0" smtClean="0"/>
            <a:t>1</a:t>
          </a:r>
          <a:endParaRPr lang="fr-FR" dirty="0"/>
        </a:p>
      </dgm:t>
    </dgm:pt>
    <dgm:pt modelId="{52BD5C94-E3ED-4CB4-8EB9-23D86483F87A}" type="parTrans" cxnId="{7F7917C2-143A-4F4B-B3E4-9905CDB4383C}">
      <dgm:prSet/>
      <dgm:spPr/>
      <dgm:t>
        <a:bodyPr/>
        <a:lstStyle/>
        <a:p>
          <a:endParaRPr lang="fr-FR"/>
        </a:p>
      </dgm:t>
    </dgm:pt>
    <dgm:pt modelId="{EAC588F2-09C8-4A98-8B88-9E82F27153B2}" type="sibTrans" cxnId="{7F7917C2-143A-4F4B-B3E4-9905CDB4383C}">
      <dgm:prSet/>
      <dgm:spPr/>
      <dgm:t>
        <a:bodyPr/>
        <a:lstStyle/>
        <a:p>
          <a:endParaRPr lang="fr-FR"/>
        </a:p>
      </dgm:t>
    </dgm:pt>
    <dgm:pt modelId="{50CF2EA9-2ADA-48E8-B3B1-46EBEF48F69A}">
      <dgm:prSet phldrT="[Texte]"/>
      <dgm:spPr/>
      <dgm:t>
        <a:bodyPr/>
        <a:lstStyle/>
        <a:p>
          <a:r>
            <a:rPr lang="fr-FR" dirty="0" smtClean="0"/>
            <a:t>Je me renseigne sur le programme, les universités et </a:t>
          </a:r>
          <a:r>
            <a:rPr lang="fr-FR" b="0" dirty="0" smtClean="0">
              <a:solidFill>
                <a:schemeClr val="tx1"/>
              </a:solidFill>
            </a:rPr>
            <a:t>les cours disponibles</a:t>
          </a:r>
          <a:endParaRPr lang="fr-FR" b="0" dirty="0">
            <a:solidFill>
              <a:schemeClr val="tx1"/>
            </a:solidFill>
          </a:endParaRPr>
        </a:p>
      </dgm:t>
    </dgm:pt>
    <dgm:pt modelId="{E5954042-C444-4CCE-B9FB-51E969E41466}" type="parTrans" cxnId="{E5A0BABE-D806-453A-952F-CA44012FD3BA}">
      <dgm:prSet/>
      <dgm:spPr/>
      <dgm:t>
        <a:bodyPr/>
        <a:lstStyle/>
        <a:p>
          <a:endParaRPr lang="fr-FR"/>
        </a:p>
      </dgm:t>
    </dgm:pt>
    <dgm:pt modelId="{8D66FDDC-00B2-4F67-9520-6869BE980E73}" type="sibTrans" cxnId="{E5A0BABE-D806-453A-952F-CA44012FD3BA}">
      <dgm:prSet/>
      <dgm:spPr/>
      <dgm:t>
        <a:bodyPr/>
        <a:lstStyle/>
        <a:p>
          <a:endParaRPr lang="fr-FR"/>
        </a:p>
      </dgm:t>
    </dgm:pt>
    <dgm:pt modelId="{9F7C1E22-C88B-4FCF-856B-6CD0A93355F4}">
      <dgm:prSet phldrT="[Texte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3D16024D-D6DC-47C8-ADF4-E12FED6F28BF}" type="parTrans" cxnId="{0C884EAE-680F-401C-B63D-34A7C5AB89C0}">
      <dgm:prSet/>
      <dgm:spPr/>
      <dgm:t>
        <a:bodyPr/>
        <a:lstStyle/>
        <a:p>
          <a:endParaRPr lang="fr-FR"/>
        </a:p>
      </dgm:t>
    </dgm:pt>
    <dgm:pt modelId="{D5DC9AB7-9FB4-47B8-A75C-2B1D5681C4CC}" type="sibTrans" cxnId="{0C884EAE-680F-401C-B63D-34A7C5AB89C0}">
      <dgm:prSet/>
      <dgm:spPr/>
      <dgm:t>
        <a:bodyPr/>
        <a:lstStyle/>
        <a:p>
          <a:endParaRPr lang="fr-FR"/>
        </a:p>
      </dgm:t>
    </dgm:pt>
    <dgm:pt modelId="{26012122-56A0-4CB5-AA3D-04A919F0F3A8}">
      <dgm:prSet phldrT="[Texte]"/>
      <dgm:spPr/>
      <dgm:t>
        <a:bodyPr/>
        <a:lstStyle/>
        <a:p>
          <a:r>
            <a:rPr lang="fr-FR" dirty="0" smtClean="0"/>
            <a:t> Je fais valider mon projet et </a:t>
          </a:r>
          <a:r>
            <a:rPr lang="fr-FR" b="1" dirty="0" smtClean="0"/>
            <a:t>mon contrat pédagogique </a:t>
          </a:r>
          <a:r>
            <a:rPr lang="fr-FR" dirty="0" smtClean="0"/>
            <a:t>(Learning agreement). </a:t>
          </a:r>
          <a:br>
            <a:rPr lang="fr-FR" dirty="0" smtClean="0"/>
          </a:br>
          <a:r>
            <a:rPr lang="fr-FR" dirty="0" smtClean="0"/>
            <a:t>Le</a:t>
          </a:r>
          <a:r>
            <a:rPr lang="fr-FR" altLang="fr-FR" dirty="0" smtClean="0">
              <a:ea typeface="ＭＳ Ｐゴシック" pitchFamily="34" charset="-128"/>
              <a:cs typeface="Arial" panose="020B0604020202020204" pitchFamily="34" charset="0"/>
            </a:rPr>
            <a:t>s enseignements suivis à l’étranger doivent correspondre à ce que vous auriez fait si vous étiez </a:t>
          </a:r>
          <a:r>
            <a:rPr lang="fr-FR" altLang="fr-FR" dirty="0" err="1" smtClean="0">
              <a:ea typeface="ＭＳ Ｐゴシック" pitchFamily="34" charset="-128"/>
              <a:cs typeface="Arial" panose="020B0604020202020204" pitchFamily="34" charset="0"/>
            </a:rPr>
            <a:t>resté.e</a:t>
          </a:r>
          <a:r>
            <a:rPr lang="fr-FR" altLang="fr-FR" dirty="0" smtClean="0">
              <a:ea typeface="ＭＳ Ｐゴシック" pitchFamily="34" charset="-128"/>
              <a:cs typeface="Arial" panose="020B0604020202020204" pitchFamily="34" charset="0"/>
            </a:rPr>
            <a:t> en France.</a:t>
          </a:r>
          <a:endParaRPr lang="fr-FR" dirty="0"/>
        </a:p>
      </dgm:t>
    </dgm:pt>
    <dgm:pt modelId="{5FFB7CAF-DCE8-4A08-B993-B83C85F4C787}" type="parTrans" cxnId="{3955CE31-53D1-41FD-B2E3-B347ED5BA452}">
      <dgm:prSet/>
      <dgm:spPr/>
      <dgm:t>
        <a:bodyPr/>
        <a:lstStyle/>
        <a:p>
          <a:endParaRPr lang="fr-FR"/>
        </a:p>
      </dgm:t>
    </dgm:pt>
    <dgm:pt modelId="{51725272-A2EF-4296-A2DE-3EEEED8F753D}" type="sibTrans" cxnId="{3955CE31-53D1-41FD-B2E3-B347ED5BA452}">
      <dgm:prSet/>
      <dgm:spPr/>
      <dgm:t>
        <a:bodyPr/>
        <a:lstStyle/>
        <a:p>
          <a:endParaRPr lang="fr-FR"/>
        </a:p>
      </dgm:t>
    </dgm:pt>
    <dgm:pt modelId="{96EA4320-A342-4008-9EFA-CB4A36D7C6E8}">
      <dgm:prSet phldrT="[Texte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8010F65C-9A0F-40E9-9A37-F5A05190C157}" type="parTrans" cxnId="{F1E3D216-B835-46C4-8D1C-604F2B26176C}">
      <dgm:prSet/>
      <dgm:spPr/>
      <dgm:t>
        <a:bodyPr/>
        <a:lstStyle/>
        <a:p>
          <a:endParaRPr lang="fr-FR"/>
        </a:p>
      </dgm:t>
    </dgm:pt>
    <dgm:pt modelId="{F2789FC5-FECC-47DF-8A9C-F29D6A13F21C}" type="sibTrans" cxnId="{F1E3D216-B835-46C4-8D1C-604F2B26176C}">
      <dgm:prSet/>
      <dgm:spPr/>
      <dgm:t>
        <a:bodyPr/>
        <a:lstStyle/>
        <a:p>
          <a:endParaRPr lang="fr-FR"/>
        </a:p>
      </dgm:t>
    </dgm:pt>
    <dgm:pt modelId="{0D4D5F17-48C9-4B33-AD16-DD30F78C14C8}">
      <dgm:prSet phldrT="[Texte]"/>
      <dgm:spPr/>
      <dgm:t>
        <a:bodyPr/>
        <a:lstStyle/>
        <a:p>
          <a:r>
            <a:rPr lang="fr-FR" dirty="0" smtClean="0"/>
            <a:t>Je candidate sur </a:t>
          </a:r>
          <a:r>
            <a:rPr lang="fr-FR" dirty="0" smtClean="0">
              <a:hlinkClick xmlns:r="http://schemas.openxmlformats.org/officeDocument/2006/relationships" r:id="rId1"/>
            </a:rPr>
            <a:t>le portail des étudiants sortants</a:t>
          </a:r>
          <a:endParaRPr lang="fr-FR" b="1" dirty="0"/>
        </a:p>
      </dgm:t>
    </dgm:pt>
    <dgm:pt modelId="{7D5BD31A-414F-45C2-B0AF-48D6070F3245}" type="parTrans" cxnId="{E5B2B459-1362-4433-9232-D1A1120F2952}">
      <dgm:prSet/>
      <dgm:spPr/>
      <dgm:t>
        <a:bodyPr/>
        <a:lstStyle/>
        <a:p>
          <a:endParaRPr lang="fr-FR"/>
        </a:p>
      </dgm:t>
    </dgm:pt>
    <dgm:pt modelId="{8B27D56D-CF47-4032-A8BB-C6583E45EDA4}" type="sibTrans" cxnId="{E5B2B459-1362-4433-9232-D1A1120F2952}">
      <dgm:prSet/>
      <dgm:spPr/>
      <dgm:t>
        <a:bodyPr/>
        <a:lstStyle/>
        <a:p>
          <a:endParaRPr lang="fr-FR"/>
        </a:p>
      </dgm:t>
    </dgm:pt>
    <dgm:pt modelId="{E315677E-AEEE-499E-9CBC-B124B9E34CD9}">
      <dgm:prSet/>
      <dgm:spPr/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76BF5397-BCCC-4688-9FFB-F5DF3E24152E}" type="parTrans" cxnId="{0A82753C-D1C9-40F3-8C6D-A232D9286C78}">
      <dgm:prSet/>
      <dgm:spPr/>
      <dgm:t>
        <a:bodyPr/>
        <a:lstStyle/>
        <a:p>
          <a:endParaRPr lang="fr-FR"/>
        </a:p>
      </dgm:t>
    </dgm:pt>
    <dgm:pt modelId="{ABF9082F-FC07-4A27-879B-D9AD99529503}" type="sibTrans" cxnId="{0A82753C-D1C9-40F3-8C6D-A232D9286C78}">
      <dgm:prSet/>
      <dgm:spPr/>
      <dgm:t>
        <a:bodyPr/>
        <a:lstStyle/>
        <a:p>
          <a:endParaRPr lang="fr-FR"/>
        </a:p>
      </dgm:t>
    </dgm:pt>
    <dgm:pt modelId="{1301E601-363E-42C4-8C52-CEFEBD4135B5}">
      <dgm:prSet/>
      <dgm:spPr/>
      <dgm:t>
        <a:bodyPr/>
        <a:lstStyle/>
        <a:p>
          <a:r>
            <a:rPr lang="fr-FR" dirty="0" smtClean="0"/>
            <a:t>Je suis pré-</a:t>
          </a:r>
          <a:r>
            <a:rPr lang="fr-FR" dirty="0" err="1" smtClean="0"/>
            <a:t>sélectionné.e</a:t>
          </a:r>
          <a:r>
            <a:rPr lang="fr-FR" dirty="0" smtClean="0"/>
            <a:t> </a:t>
          </a:r>
          <a:endParaRPr lang="fr-FR" dirty="0"/>
        </a:p>
      </dgm:t>
    </dgm:pt>
    <dgm:pt modelId="{3C87E7AA-C047-43BF-A845-1C43CC003C7A}" type="parTrans" cxnId="{8E90A20B-DE84-435A-B2D7-1580B4CEA6B3}">
      <dgm:prSet/>
      <dgm:spPr/>
      <dgm:t>
        <a:bodyPr/>
        <a:lstStyle/>
        <a:p>
          <a:endParaRPr lang="fr-FR"/>
        </a:p>
      </dgm:t>
    </dgm:pt>
    <dgm:pt modelId="{BF07F948-9FB6-4CD1-B510-31B404E16F00}" type="sibTrans" cxnId="{8E90A20B-DE84-435A-B2D7-1580B4CEA6B3}">
      <dgm:prSet/>
      <dgm:spPr/>
      <dgm:t>
        <a:bodyPr/>
        <a:lstStyle/>
        <a:p>
          <a:endParaRPr lang="fr-FR"/>
        </a:p>
      </dgm:t>
    </dgm:pt>
    <dgm:pt modelId="{1EECE0FC-981A-43E1-9EDD-8E2224FE2A1D}">
      <dgm:prSet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3B61091C-FD19-4C81-BEEF-14FEE0DCBEC4}" type="parTrans" cxnId="{E1396864-649A-48F6-8A52-F305575BE13F}">
      <dgm:prSet/>
      <dgm:spPr/>
      <dgm:t>
        <a:bodyPr/>
        <a:lstStyle/>
        <a:p>
          <a:endParaRPr lang="fr-FR"/>
        </a:p>
      </dgm:t>
    </dgm:pt>
    <dgm:pt modelId="{9507CEEE-7E5E-493F-AB4F-43948EA8EB72}" type="sibTrans" cxnId="{E1396864-649A-48F6-8A52-F305575BE13F}">
      <dgm:prSet/>
      <dgm:spPr/>
      <dgm:t>
        <a:bodyPr/>
        <a:lstStyle/>
        <a:p>
          <a:endParaRPr lang="fr-FR"/>
        </a:p>
      </dgm:t>
    </dgm:pt>
    <dgm:pt modelId="{01D33DA8-667C-43CB-93FD-C21AA0D249D4}">
      <dgm:prSet/>
      <dgm:spPr/>
      <dgm:t>
        <a:bodyPr/>
        <a:lstStyle/>
        <a:p>
          <a:r>
            <a:rPr lang="fr-FR" dirty="0" smtClean="0"/>
            <a:t>Je m’inscris auprès de mon université d’accueil</a:t>
          </a:r>
          <a:endParaRPr lang="fr-FR" dirty="0"/>
        </a:p>
      </dgm:t>
    </dgm:pt>
    <dgm:pt modelId="{77AC1503-574E-4A40-B7F5-56C91D5B1A93}" type="parTrans" cxnId="{D52EF939-A9E5-48D9-B0A5-939DFF2F53CD}">
      <dgm:prSet/>
      <dgm:spPr/>
      <dgm:t>
        <a:bodyPr/>
        <a:lstStyle/>
        <a:p>
          <a:endParaRPr lang="fr-FR"/>
        </a:p>
      </dgm:t>
    </dgm:pt>
    <dgm:pt modelId="{86033F90-27DA-4151-8A68-A8126A56560D}" type="sibTrans" cxnId="{D52EF939-A9E5-48D9-B0A5-939DFF2F53CD}">
      <dgm:prSet/>
      <dgm:spPr/>
      <dgm:t>
        <a:bodyPr/>
        <a:lstStyle/>
        <a:p>
          <a:endParaRPr lang="fr-FR"/>
        </a:p>
      </dgm:t>
    </dgm:pt>
    <dgm:pt modelId="{24AFBEA0-AD28-4D2C-8992-65E68E324439}">
      <dgm:prSet/>
      <dgm:spPr/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D0354FBE-E770-46F4-806B-C89D1B1B0520}" type="parTrans" cxnId="{AB55659E-F987-4C6C-9B58-C9177C058F5E}">
      <dgm:prSet/>
      <dgm:spPr/>
      <dgm:t>
        <a:bodyPr/>
        <a:lstStyle/>
        <a:p>
          <a:endParaRPr lang="fr-FR"/>
        </a:p>
      </dgm:t>
    </dgm:pt>
    <dgm:pt modelId="{AE2EC657-764E-4803-B9BF-9C7A76423519}" type="sibTrans" cxnId="{AB55659E-F987-4C6C-9B58-C9177C058F5E}">
      <dgm:prSet/>
      <dgm:spPr/>
      <dgm:t>
        <a:bodyPr/>
        <a:lstStyle/>
        <a:p>
          <a:endParaRPr lang="fr-FR"/>
        </a:p>
      </dgm:t>
    </dgm:pt>
    <dgm:pt modelId="{0D0E75EF-7283-40AA-BA4D-D4B202CDCDA7}">
      <dgm:prSet/>
      <dgm:spPr/>
      <dgm:t>
        <a:bodyPr/>
        <a:lstStyle/>
        <a:p>
          <a:r>
            <a:rPr lang="fr-FR" dirty="0" smtClean="0"/>
            <a:t>Je fais ma demande d’aide à la mobilité sur  </a:t>
          </a:r>
          <a:r>
            <a:rPr lang="fr-FR" dirty="0" smtClean="0">
              <a:hlinkClick xmlns:r="http://schemas.openxmlformats.org/officeDocument/2006/relationships" r:id="rId1"/>
            </a:rPr>
            <a:t>le portail des étudiants sortants</a:t>
          </a:r>
          <a:endParaRPr lang="fr-FR" dirty="0"/>
        </a:p>
      </dgm:t>
    </dgm:pt>
    <dgm:pt modelId="{34235D4B-CD9B-42B5-B276-6AD940B49043}" type="parTrans" cxnId="{39C07374-9D2B-4050-89B0-9B0F23849E79}">
      <dgm:prSet/>
      <dgm:spPr/>
      <dgm:t>
        <a:bodyPr/>
        <a:lstStyle/>
        <a:p>
          <a:endParaRPr lang="fr-FR"/>
        </a:p>
      </dgm:t>
    </dgm:pt>
    <dgm:pt modelId="{4D2066D7-C19C-4D5F-BA6A-DE5A6F3297B0}" type="sibTrans" cxnId="{39C07374-9D2B-4050-89B0-9B0F23849E79}">
      <dgm:prSet/>
      <dgm:spPr/>
      <dgm:t>
        <a:bodyPr/>
        <a:lstStyle/>
        <a:p>
          <a:endParaRPr lang="fr-FR"/>
        </a:p>
      </dgm:t>
    </dgm:pt>
    <dgm:pt modelId="{3FCCA543-CD2F-4CFF-AFAD-3EDBCF4CAA26}" type="pres">
      <dgm:prSet presAssocID="{9D2799D8-47CD-4F8D-8EE4-3B4E157DAA3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83CD3DD-BE6B-4C79-A3FB-1E7E250C5AE3}" type="pres">
      <dgm:prSet presAssocID="{3B001CC0-565F-4644-9282-6D724E9C7DD6}" presName="composite" presStyleCnt="0"/>
      <dgm:spPr/>
    </dgm:pt>
    <dgm:pt modelId="{7085BCA7-B36F-4CB2-8E36-5045B1036610}" type="pres">
      <dgm:prSet presAssocID="{3B001CC0-565F-4644-9282-6D724E9C7DD6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BB472D-C0BC-4CB6-BB1B-80A7DB67FC39}" type="pres">
      <dgm:prSet presAssocID="{3B001CC0-565F-4644-9282-6D724E9C7DD6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10324B-1D1C-40AB-90AB-348116B5878A}" type="pres">
      <dgm:prSet presAssocID="{EAC588F2-09C8-4A98-8B88-9E82F27153B2}" presName="sp" presStyleCnt="0"/>
      <dgm:spPr/>
    </dgm:pt>
    <dgm:pt modelId="{C310D4E6-37DD-4A14-8191-FEB937C9F037}" type="pres">
      <dgm:prSet presAssocID="{9F7C1E22-C88B-4FCF-856B-6CD0A93355F4}" presName="composite" presStyleCnt="0"/>
      <dgm:spPr/>
    </dgm:pt>
    <dgm:pt modelId="{8644FF95-E86D-476B-B171-A9A6D92804EF}" type="pres">
      <dgm:prSet presAssocID="{9F7C1E22-C88B-4FCF-856B-6CD0A93355F4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EBBB62-ED48-47B3-8515-79277DEF2AF9}" type="pres">
      <dgm:prSet presAssocID="{9F7C1E22-C88B-4FCF-856B-6CD0A93355F4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3994D8-71D9-4755-B254-54A9BB0C2383}" type="pres">
      <dgm:prSet presAssocID="{D5DC9AB7-9FB4-47B8-A75C-2B1D5681C4CC}" presName="sp" presStyleCnt="0"/>
      <dgm:spPr/>
    </dgm:pt>
    <dgm:pt modelId="{48BC9026-B1A0-497E-82FC-6D7C0B10FB21}" type="pres">
      <dgm:prSet presAssocID="{96EA4320-A342-4008-9EFA-CB4A36D7C6E8}" presName="composite" presStyleCnt="0"/>
      <dgm:spPr/>
    </dgm:pt>
    <dgm:pt modelId="{1A45802E-5391-4526-B0E6-93A4B91DDF26}" type="pres">
      <dgm:prSet presAssocID="{96EA4320-A342-4008-9EFA-CB4A36D7C6E8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7AE22B-5CA3-4DEA-A598-27041DF8329C}" type="pres">
      <dgm:prSet presAssocID="{96EA4320-A342-4008-9EFA-CB4A36D7C6E8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10F141-7AE2-4EE1-AFCC-C4E59CCAF8F4}" type="pres">
      <dgm:prSet presAssocID="{F2789FC5-FECC-47DF-8A9C-F29D6A13F21C}" presName="sp" presStyleCnt="0"/>
      <dgm:spPr/>
    </dgm:pt>
    <dgm:pt modelId="{835B4A7D-0592-476E-AD48-E45148DFA378}" type="pres">
      <dgm:prSet presAssocID="{E315677E-AEEE-499E-9CBC-B124B9E34CD9}" presName="composite" presStyleCnt="0"/>
      <dgm:spPr/>
    </dgm:pt>
    <dgm:pt modelId="{5C28446F-C0A0-4DCD-B645-2A8596CB34DF}" type="pres">
      <dgm:prSet presAssocID="{E315677E-AEEE-499E-9CBC-B124B9E34CD9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30827F-0A0F-400C-A589-C759AE209C96}" type="pres">
      <dgm:prSet presAssocID="{E315677E-AEEE-499E-9CBC-B124B9E34CD9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D66AC8-013D-4CF9-A48F-B30C2A5F2FE7}" type="pres">
      <dgm:prSet presAssocID="{ABF9082F-FC07-4A27-879B-D9AD99529503}" presName="sp" presStyleCnt="0"/>
      <dgm:spPr/>
    </dgm:pt>
    <dgm:pt modelId="{6AA7E3FA-7FE6-4CBE-9188-31277599F202}" type="pres">
      <dgm:prSet presAssocID="{1EECE0FC-981A-43E1-9EDD-8E2224FE2A1D}" presName="composite" presStyleCnt="0"/>
      <dgm:spPr/>
    </dgm:pt>
    <dgm:pt modelId="{054139F5-B13B-45C0-A226-D19D1FBA84A9}" type="pres">
      <dgm:prSet presAssocID="{1EECE0FC-981A-43E1-9EDD-8E2224FE2A1D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A28902-F5D2-4E06-B868-2C7C272AF48E}" type="pres">
      <dgm:prSet presAssocID="{1EECE0FC-981A-43E1-9EDD-8E2224FE2A1D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710364-7D0F-4B3E-B47F-3A33E874FB00}" type="pres">
      <dgm:prSet presAssocID="{9507CEEE-7E5E-493F-AB4F-43948EA8EB72}" presName="sp" presStyleCnt="0"/>
      <dgm:spPr/>
    </dgm:pt>
    <dgm:pt modelId="{B32B0F92-B3FF-4CEA-90EF-0DFFBED812E6}" type="pres">
      <dgm:prSet presAssocID="{24AFBEA0-AD28-4D2C-8992-65E68E324439}" presName="composite" presStyleCnt="0"/>
      <dgm:spPr/>
    </dgm:pt>
    <dgm:pt modelId="{92FDF9FD-111D-4433-BD6C-212B1161B1B3}" type="pres">
      <dgm:prSet presAssocID="{24AFBEA0-AD28-4D2C-8992-65E68E324439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6FF166-7D3F-41DB-A69A-7C28FA2D58BD}" type="pres">
      <dgm:prSet presAssocID="{24AFBEA0-AD28-4D2C-8992-65E68E324439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57AC8AC-DDBB-4AAA-BBE6-437D507F3757}" type="presOf" srcId="{0D0E75EF-7283-40AA-BA4D-D4B202CDCDA7}" destId="{A76FF166-7D3F-41DB-A69A-7C28FA2D58BD}" srcOrd="0" destOrd="0" presId="urn:microsoft.com/office/officeart/2005/8/layout/chevron2"/>
    <dgm:cxn modelId="{62940CF9-F9C1-4961-8ECA-C9980948BE29}" type="presOf" srcId="{1301E601-363E-42C4-8C52-CEFEBD4135B5}" destId="{0330827F-0A0F-400C-A589-C759AE209C96}" srcOrd="0" destOrd="0" presId="urn:microsoft.com/office/officeart/2005/8/layout/chevron2"/>
    <dgm:cxn modelId="{E5A0BABE-D806-453A-952F-CA44012FD3BA}" srcId="{3B001CC0-565F-4644-9282-6D724E9C7DD6}" destId="{50CF2EA9-2ADA-48E8-B3B1-46EBEF48F69A}" srcOrd="0" destOrd="0" parTransId="{E5954042-C444-4CCE-B9FB-51E969E41466}" sibTransId="{8D66FDDC-00B2-4F67-9520-6869BE980E73}"/>
    <dgm:cxn modelId="{9073A419-92A0-4DDB-9D41-7B3758EA978B}" type="presOf" srcId="{96EA4320-A342-4008-9EFA-CB4A36D7C6E8}" destId="{1A45802E-5391-4526-B0E6-93A4B91DDF26}" srcOrd="0" destOrd="0" presId="urn:microsoft.com/office/officeart/2005/8/layout/chevron2"/>
    <dgm:cxn modelId="{0C884EAE-680F-401C-B63D-34A7C5AB89C0}" srcId="{9D2799D8-47CD-4F8D-8EE4-3B4E157DAA33}" destId="{9F7C1E22-C88B-4FCF-856B-6CD0A93355F4}" srcOrd="1" destOrd="0" parTransId="{3D16024D-D6DC-47C8-ADF4-E12FED6F28BF}" sibTransId="{D5DC9AB7-9FB4-47B8-A75C-2B1D5681C4CC}"/>
    <dgm:cxn modelId="{107BDF43-5219-482C-8430-C892FDD41683}" type="presOf" srcId="{9D2799D8-47CD-4F8D-8EE4-3B4E157DAA33}" destId="{3FCCA543-CD2F-4CFF-AFAD-3EDBCF4CAA26}" srcOrd="0" destOrd="0" presId="urn:microsoft.com/office/officeart/2005/8/layout/chevron2"/>
    <dgm:cxn modelId="{558F088F-ED6A-47CE-9EC3-1F374BBDD9FF}" type="presOf" srcId="{01D33DA8-667C-43CB-93FD-C21AA0D249D4}" destId="{7AA28902-F5D2-4E06-B868-2C7C272AF48E}" srcOrd="0" destOrd="0" presId="urn:microsoft.com/office/officeart/2005/8/layout/chevron2"/>
    <dgm:cxn modelId="{8E90A20B-DE84-435A-B2D7-1580B4CEA6B3}" srcId="{E315677E-AEEE-499E-9CBC-B124B9E34CD9}" destId="{1301E601-363E-42C4-8C52-CEFEBD4135B5}" srcOrd="0" destOrd="0" parTransId="{3C87E7AA-C047-43BF-A845-1C43CC003C7A}" sibTransId="{BF07F948-9FB6-4CD1-B510-31B404E16F00}"/>
    <dgm:cxn modelId="{0A82753C-D1C9-40F3-8C6D-A232D9286C78}" srcId="{9D2799D8-47CD-4F8D-8EE4-3B4E157DAA33}" destId="{E315677E-AEEE-499E-9CBC-B124B9E34CD9}" srcOrd="3" destOrd="0" parTransId="{76BF5397-BCCC-4688-9FFB-F5DF3E24152E}" sibTransId="{ABF9082F-FC07-4A27-879B-D9AD99529503}"/>
    <dgm:cxn modelId="{7F7917C2-143A-4F4B-B3E4-9905CDB4383C}" srcId="{9D2799D8-47CD-4F8D-8EE4-3B4E157DAA33}" destId="{3B001CC0-565F-4644-9282-6D724E9C7DD6}" srcOrd="0" destOrd="0" parTransId="{52BD5C94-E3ED-4CB4-8EB9-23D86483F87A}" sibTransId="{EAC588F2-09C8-4A98-8B88-9E82F27153B2}"/>
    <dgm:cxn modelId="{D52EF939-A9E5-48D9-B0A5-939DFF2F53CD}" srcId="{1EECE0FC-981A-43E1-9EDD-8E2224FE2A1D}" destId="{01D33DA8-667C-43CB-93FD-C21AA0D249D4}" srcOrd="0" destOrd="0" parTransId="{77AC1503-574E-4A40-B7F5-56C91D5B1A93}" sibTransId="{86033F90-27DA-4151-8A68-A8126A56560D}"/>
    <dgm:cxn modelId="{8D15320E-8491-4926-8AE7-9642CA0FEA12}" type="presOf" srcId="{24AFBEA0-AD28-4D2C-8992-65E68E324439}" destId="{92FDF9FD-111D-4433-BD6C-212B1161B1B3}" srcOrd="0" destOrd="0" presId="urn:microsoft.com/office/officeart/2005/8/layout/chevron2"/>
    <dgm:cxn modelId="{3955CE31-53D1-41FD-B2E3-B347ED5BA452}" srcId="{9F7C1E22-C88B-4FCF-856B-6CD0A93355F4}" destId="{26012122-56A0-4CB5-AA3D-04A919F0F3A8}" srcOrd="0" destOrd="0" parTransId="{5FFB7CAF-DCE8-4A08-B993-B83C85F4C787}" sibTransId="{51725272-A2EF-4296-A2DE-3EEEED8F753D}"/>
    <dgm:cxn modelId="{E1396864-649A-48F6-8A52-F305575BE13F}" srcId="{9D2799D8-47CD-4F8D-8EE4-3B4E157DAA33}" destId="{1EECE0FC-981A-43E1-9EDD-8E2224FE2A1D}" srcOrd="4" destOrd="0" parTransId="{3B61091C-FD19-4C81-BEEF-14FEE0DCBEC4}" sibTransId="{9507CEEE-7E5E-493F-AB4F-43948EA8EB72}"/>
    <dgm:cxn modelId="{BABFBF44-0B9B-4658-AB45-1EB4550B9495}" type="presOf" srcId="{26012122-56A0-4CB5-AA3D-04A919F0F3A8}" destId="{84EBBB62-ED48-47B3-8515-79277DEF2AF9}" srcOrd="0" destOrd="0" presId="urn:microsoft.com/office/officeart/2005/8/layout/chevron2"/>
    <dgm:cxn modelId="{126F5DD1-019B-49DC-ACBB-CEA4D9586850}" type="presOf" srcId="{50CF2EA9-2ADA-48E8-B3B1-46EBEF48F69A}" destId="{E3BB472D-C0BC-4CB6-BB1B-80A7DB67FC39}" srcOrd="0" destOrd="0" presId="urn:microsoft.com/office/officeart/2005/8/layout/chevron2"/>
    <dgm:cxn modelId="{AB55659E-F987-4C6C-9B58-C9177C058F5E}" srcId="{9D2799D8-47CD-4F8D-8EE4-3B4E157DAA33}" destId="{24AFBEA0-AD28-4D2C-8992-65E68E324439}" srcOrd="5" destOrd="0" parTransId="{D0354FBE-E770-46F4-806B-C89D1B1B0520}" sibTransId="{AE2EC657-764E-4803-B9BF-9C7A76423519}"/>
    <dgm:cxn modelId="{88494152-65B2-4C43-BC75-64DBACC43DF9}" type="presOf" srcId="{3B001CC0-565F-4644-9282-6D724E9C7DD6}" destId="{7085BCA7-B36F-4CB2-8E36-5045B1036610}" srcOrd="0" destOrd="0" presId="urn:microsoft.com/office/officeart/2005/8/layout/chevron2"/>
    <dgm:cxn modelId="{E6DB3ED9-9EB7-44C0-862E-4987DF32FB8C}" type="presOf" srcId="{1EECE0FC-981A-43E1-9EDD-8E2224FE2A1D}" destId="{054139F5-B13B-45C0-A226-D19D1FBA84A9}" srcOrd="0" destOrd="0" presId="urn:microsoft.com/office/officeart/2005/8/layout/chevron2"/>
    <dgm:cxn modelId="{E5B2B459-1362-4433-9232-D1A1120F2952}" srcId="{96EA4320-A342-4008-9EFA-CB4A36D7C6E8}" destId="{0D4D5F17-48C9-4B33-AD16-DD30F78C14C8}" srcOrd="0" destOrd="0" parTransId="{7D5BD31A-414F-45C2-B0AF-48D6070F3245}" sibTransId="{8B27D56D-CF47-4032-A8BB-C6583E45EDA4}"/>
    <dgm:cxn modelId="{61526D0B-118C-4681-803D-8D7DF9D47AB7}" type="presOf" srcId="{0D4D5F17-48C9-4B33-AD16-DD30F78C14C8}" destId="{0E7AE22B-5CA3-4DEA-A598-27041DF8329C}" srcOrd="0" destOrd="0" presId="urn:microsoft.com/office/officeart/2005/8/layout/chevron2"/>
    <dgm:cxn modelId="{F1E3D216-B835-46C4-8D1C-604F2B26176C}" srcId="{9D2799D8-47CD-4F8D-8EE4-3B4E157DAA33}" destId="{96EA4320-A342-4008-9EFA-CB4A36D7C6E8}" srcOrd="2" destOrd="0" parTransId="{8010F65C-9A0F-40E9-9A37-F5A05190C157}" sibTransId="{F2789FC5-FECC-47DF-8A9C-F29D6A13F21C}"/>
    <dgm:cxn modelId="{39C07374-9D2B-4050-89B0-9B0F23849E79}" srcId="{24AFBEA0-AD28-4D2C-8992-65E68E324439}" destId="{0D0E75EF-7283-40AA-BA4D-D4B202CDCDA7}" srcOrd="0" destOrd="0" parTransId="{34235D4B-CD9B-42B5-B276-6AD940B49043}" sibTransId="{4D2066D7-C19C-4D5F-BA6A-DE5A6F3297B0}"/>
    <dgm:cxn modelId="{E10B6E93-D7E3-466D-ACA9-E6A29B136A29}" type="presOf" srcId="{E315677E-AEEE-499E-9CBC-B124B9E34CD9}" destId="{5C28446F-C0A0-4DCD-B645-2A8596CB34DF}" srcOrd="0" destOrd="0" presId="urn:microsoft.com/office/officeart/2005/8/layout/chevron2"/>
    <dgm:cxn modelId="{D73EBBAE-2D34-45AC-ABBA-F5090AAC7142}" type="presOf" srcId="{9F7C1E22-C88B-4FCF-856B-6CD0A93355F4}" destId="{8644FF95-E86D-476B-B171-A9A6D92804EF}" srcOrd="0" destOrd="0" presId="urn:microsoft.com/office/officeart/2005/8/layout/chevron2"/>
    <dgm:cxn modelId="{8FA6988F-CEE8-46A4-BECE-4ABEB4D1F669}" type="presParOf" srcId="{3FCCA543-CD2F-4CFF-AFAD-3EDBCF4CAA26}" destId="{383CD3DD-BE6B-4C79-A3FB-1E7E250C5AE3}" srcOrd="0" destOrd="0" presId="urn:microsoft.com/office/officeart/2005/8/layout/chevron2"/>
    <dgm:cxn modelId="{D5B3AD1B-72BF-43AB-9242-45F681791EB9}" type="presParOf" srcId="{383CD3DD-BE6B-4C79-A3FB-1E7E250C5AE3}" destId="{7085BCA7-B36F-4CB2-8E36-5045B1036610}" srcOrd="0" destOrd="0" presId="urn:microsoft.com/office/officeart/2005/8/layout/chevron2"/>
    <dgm:cxn modelId="{A2035F05-79F1-4B81-B613-1F1D69690302}" type="presParOf" srcId="{383CD3DD-BE6B-4C79-A3FB-1E7E250C5AE3}" destId="{E3BB472D-C0BC-4CB6-BB1B-80A7DB67FC39}" srcOrd="1" destOrd="0" presId="urn:microsoft.com/office/officeart/2005/8/layout/chevron2"/>
    <dgm:cxn modelId="{8270AFA1-62FB-415F-ACD6-76C99E5C8BCB}" type="presParOf" srcId="{3FCCA543-CD2F-4CFF-AFAD-3EDBCF4CAA26}" destId="{0210324B-1D1C-40AB-90AB-348116B5878A}" srcOrd="1" destOrd="0" presId="urn:microsoft.com/office/officeart/2005/8/layout/chevron2"/>
    <dgm:cxn modelId="{DC4550D1-A34F-4834-9B94-DF5A311BCA45}" type="presParOf" srcId="{3FCCA543-CD2F-4CFF-AFAD-3EDBCF4CAA26}" destId="{C310D4E6-37DD-4A14-8191-FEB937C9F037}" srcOrd="2" destOrd="0" presId="urn:microsoft.com/office/officeart/2005/8/layout/chevron2"/>
    <dgm:cxn modelId="{8FD2BF4B-0B5C-46A2-8D85-B3996151BFCD}" type="presParOf" srcId="{C310D4E6-37DD-4A14-8191-FEB937C9F037}" destId="{8644FF95-E86D-476B-B171-A9A6D92804EF}" srcOrd="0" destOrd="0" presId="urn:microsoft.com/office/officeart/2005/8/layout/chevron2"/>
    <dgm:cxn modelId="{4B08C927-3C2F-4A21-89A6-51E8ECBF5971}" type="presParOf" srcId="{C310D4E6-37DD-4A14-8191-FEB937C9F037}" destId="{84EBBB62-ED48-47B3-8515-79277DEF2AF9}" srcOrd="1" destOrd="0" presId="urn:microsoft.com/office/officeart/2005/8/layout/chevron2"/>
    <dgm:cxn modelId="{68B06456-1107-4CF9-974F-5A1EC5DB00EF}" type="presParOf" srcId="{3FCCA543-CD2F-4CFF-AFAD-3EDBCF4CAA26}" destId="{D23994D8-71D9-4755-B254-54A9BB0C2383}" srcOrd="3" destOrd="0" presId="urn:microsoft.com/office/officeart/2005/8/layout/chevron2"/>
    <dgm:cxn modelId="{963DC504-5EE8-4168-9F72-EAA033BBD6D3}" type="presParOf" srcId="{3FCCA543-CD2F-4CFF-AFAD-3EDBCF4CAA26}" destId="{48BC9026-B1A0-497E-82FC-6D7C0B10FB21}" srcOrd="4" destOrd="0" presId="urn:microsoft.com/office/officeart/2005/8/layout/chevron2"/>
    <dgm:cxn modelId="{DC242CA5-712A-4C5F-9A63-651FB6CCBFA4}" type="presParOf" srcId="{48BC9026-B1A0-497E-82FC-6D7C0B10FB21}" destId="{1A45802E-5391-4526-B0E6-93A4B91DDF26}" srcOrd="0" destOrd="0" presId="urn:microsoft.com/office/officeart/2005/8/layout/chevron2"/>
    <dgm:cxn modelId="{471CD6F1-B380-4738-941B-AB55820F106B}" type="presParOf" srcId="{48BC9026-B1A0-497E-82FC-6D7C0B10FB21}" destId="{0E7AE22B-5CA3-4DEA-A598-27041DF8329C}" srcOrd="1" destOrd="0" presId="urn:microsoft.com/office/officeart/2005/8/layout/chevron2"/>
    <dgm:cxn modelId="{0C9282AD-1FC0-4A5B-BFC5-C1AE992159A3}" type="presParOf" srcId="{3FCCA543-CD2F-4CFF-AFAD-3EDBCF4CAA26}" destId="{3C10F141-7AE2-4EE1-AFCC-C4E59CCAF8F4}" srcOrd="5" destOrd="0" presId="urn:microsoft.com/office/officeart/2005/8/layout/chevron2"/>
    <dgm:cxn modelId="{454DC27D-517E-4FBC-96D7-30455685556E}" type="presParOf" srcId="{3FCCA543-CD2F-4CFF-AFAD-3EDBCF4CAA26}" destId="{835B4A7D-0592-476E-AD48-E45148DFA378}" srcOrd="6" destOrd="0" presId="urn:microsoft.com/office/officeart/2005/8/layout/chevron2"/>
    <dgm:cxn modelId="{B9F09763-3411-421E-A8F3-1E44DEEF8088}" type="presParOf" srcId="{835B4A7D-0592-476E-AD48-E45148DFA378}" destId="{5C28446F-C0A0-4DCD-B645-2A8596CB34DF}" srcOrd="0" destOrd="0" presId="urn:microsoft.com/office/officeart/2005/8/layout/chevron2"/>
    <dgm:cxn modelId="{5BA8AD4A-A150-4840-9244-1082BD180FC4}" type="presParOf" srcId="{835B4A7D-0592-476E-AD48-E45148DFA378}" destId="{0330827F-0A0F-400C-A589-C759AE209C96}" srcOrd="1" destOrd="0" presId="urn:microsoft.com/office/officeart/2005/8/layout/chevron2"/>
    <dgm:cxn modelId="{A092A0E4-C0D2-4A96-BA84-1DF3A52EAEE8}" type="presParOf" srcId="{3FCCA543-CD2F-4CFF-AFAD-3EDBCF4CAA26}" destId="{F4D66AC8-013D-4CF9-A48F-B30C2A5F2FE7}" srcOrd="7" destOrd="0" presId="urn:microsoft.com/office/officeart/2005/8/layout/chevron2"/>
    <dgm:cxn modelId="{BC534363-30CC-4D39-97E3-1600806D9C94}" type="presParOf" srcId="{3FCCA543-CD2F-4CFF-AFAD-3EDBCF4CAA26}" destId="{6AA7E3FA-7FE6-4CBE-9188-31277599F202}" srcOrd="8" destOrd="0" presId="urn:microsoft.com/office/officeart/2005/8/layout/chevron2"/>
    <dgm:cxn modelId="{A32D089A-A8A6-4628-B98C-1106DCFB8B1E}" type="presParOf" srcId="{6AA7E3FA-7FE6-4CBE-9188-31277599F202}" destId="{054139F5-B13B-45C0-A226-D19D1FBA84A9}" srcOrd="0" destOrd="0" presId="urn:microsoft.com/office/officeart/2005/8/layout/chevron2"/>
    <dgm:cxn modelId="{C5E1EA8C-C94B-4334-B53C-40CC810CEF45}" type="presParOf" srcId="{6AA7E3FA-7FE6-4CBE-9188-31277599F202}" destId="{7AA28902-F5D2-4E06-B868-2C7C272AF48E}" srcOrd="1" destOrd="0" presId="urn:microsoft.com/office/officeart/2005/8/layout/chevron2"/>
    <dgm:cxn modelId="{928BB3A6-3AEC-4AEC-A3D0-0A2FCC58F50D}" type="presParOf" srcId="{3FCCA543-CD2F-4CFF-AFAD-3EDBCF4CAA26}" destId="{01710364-7D0F-4B3E-B47F-3A33E874FB00}" srcOrd="9" destOrd="0" presId="urn:microsoft.com/office/officeart/2005/8/layout/chevron2"/>
    <dgm:cxn modelId="{A41ABE06-D93F-4F5B-ACBC-8150AA5AC15E}" type="presParOf" srcId="{3FCCA543-CD2F-4CFF-AFAD-3EDBCF4CAA26}" destId="{B32B0F92-B3FF-4CEA-90EF-0DFFBED812E6}" srcOrd="10" destOrd="0" presId="urn:microsoft.com/office/officeart/2005/8/layout/chevron2"/>
    <dgm:cxn modelId="{EA6587B3-8E9B-4473-81C9-127DB16C4F60}" type="presParOf" srcId="{B32B0F92-B3FF-4CEA-90EF-0DFFBED812E6}" destId="{92FDF9FD-111D-4433-BD6C-212B1161B1B3}" srcOrd="0" destOrd="0" presId="urn:microsoft.com/office/officeart/2005/8/layout/chevron2"/>
    <dgm:cxn modelId="{9FD7A04F-1549-4CD5-9334-47F35669A334}" type="presParOf" srcId="{B32B0F92-B3FF-4CEA-90EF-0DFFBED812E6}" destId="{A76FF166-7D3F-41DB-A69A-7C28FA2D58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2799D8-47CD-4F8D-8EE4-3B4E157DAA33}" type="doc">
      <dgm:prSet loTypeId="urn:microsoft.com/office/officeart/2005/8/layout/chevron2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fr-FR"/>
        </a:p>
      </dgm:t>
    </dgm:pt>
    <dgm:pt modelId="{3B001CC0-565F-4644-9282-6D724E9C7DD6}">
      <dgm:prSet phldrT="[Texte]"/>
      <dgm:spPr/>
      <dgm:t>
        <a:bodyPr/>
        <a:lstStyle/>
        <a:p>
          <a:r>
            <a:rPr lang="fr-FR" dirty="0" smtClean="0"/>
            <a:t>1</a:t>
          </a:r>
          <a:endParaRPr lang="fr-FR" dirty="0"/>
        </a:p>
      </dgm:t>
    </dgm:pt>
    <dgm:pt modelId="{52BD5C94-E3ED-4CB4-8EB9-23D86483F87A}" type="parTrans" cxnId="{7F7917C2-143A-4F4B-B3E4-9905CDB4383C}">
      <dgm:prSet/>
      <dgm:spPr/>
      <dgm:t>
        <a:bodyPr/>
        <a:lstStyle/>
        <a:p>
          <a:endParaRPr lang="fr-FR"/>
        </a:p>
      </dgm:t>
    </dgm:pt>
    <dgm:pt modelId="{EAC588F2-09C8-4A98-8B88-9E82F27153B2}" type="sibTrans" cxnId="{7F7917C2-143A-4F4B-B3E4-9905CDB4383C}">
      <dgm:prSet/>
      <dgm:spPr/>
      <dgm:t>
        <a:bodyPr/>
        <a:lstStyle/>
        <a:p>
          <a:endParaRPr lang="fr-FR"/>
        </a:p>
      </dgm:t>
    </dgm:pt>
    <dgm:pt modelId="{50CF2EA9-2ADA-48E8-B3B1-46EBEF48F69A}">
      <dgm:prSet phldrT="[Texte]"/>
      <dgm:spPr/>
      <dgm:t>
        <a:bodyPr/>
        <a:lstStyle/>
        <a:p>
          <a:r>
            <a:rPr lang="fr-FR" dirty="0" smtClean="0"/>
            <a:t>Je trouve mon stage à l’étranger</a:t>
          </a:r>
          <a:endParaRPr lang="fr-FR" b="0" dirty="0">
            <a:solidFill>
              <a:schemeClr val="tx1"/>
            </a:solidFill>
          </a:endParaRPr>
        </a:p>
      </dgm:t>
    </dgm:pt>
    <dgm:pt modelId="{E5954042-C444-4CCE-B9FB-51E969E41466}" type="parTrans" cxnId="{E5A0BABE-D806-453A-952F-CA44012FD3BA}">
      <dgm:prSet/>
      <dgm:spPr/>
      <dgm:t>
        <a:bodyPr/>
        <a:lstStyle/>
        <a:p>
          <a:endParaRPr lang="fr-FR"/>
        </a:p>
      </dgm:t>
    </dgm:pt>
    <dgm:pt modelId="{8D66FDDC-00B2-4F67-9520-6869BE980E73}" type="sibTrans" cxnId="{E5A0BABE-D806-453A-952F-CA44012FD3BA}">
      <dgm:prSet/>
      <dgm:spPr/>
      <dgm:t>
        <a:bodyPr/>
        <a:lstStyle/>
        <a:p>
          <a:endParaRPr lang="fr-FR"/>
        </a:p>
      </dgm:t>
    </dgm:pt>
    <dgm:pt modelId="{9F7C1E22-C88B-4FCF-856B-6CD0A93355F4}">
      <dgm:prSet phldrT="[Texte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3D16024D-D6DC-47C8-ADF4-E12FED6F28BF}" type="parTrans" cxnId="{0C884EAE-680F-401C-B63D-34A7C5AB89C0}">
      <dgm:prSet/>
      <dgm:spPr/>
      <dgm:t>
        <a:bodyPr/>
        <a:lstStyle/>
        <a:p>
          <a:endParaRPr lang="fr-FR"/>
        </a:p>
      </dgm:t>
    </dgm:pt>
    <dgm:pt modelId="{D5DC9AB7-9FB4-47B8-A75C-2B1D5681C4CC}" type="sibTrans" cxnId="{0C884EAE-680F-401C-B63D-34A7C5AB89C0}">
      <dgm:prSet/>
      <dgm:spPr/>
      <dgm:t>
        <a:bodyPr/>
        <a:lstStyle/>
        <a:p>
          <a:endParaRPr lang="fr-FR"/>
        </a:p>
      </dgm:t>
    </dgm:pt>
    <dgm:pt modelId="{26012122-56A0-4CB5-AA3D-04A919F0F3A8}">
      <dgm:prSet phldrT="[Texte]"/>
      <dgm:spPr/>
      <dgm:t>
        <a:bodyPr/>
        <a:lstStyle/>
        <a:p>
          <a:r>
            <a:rPr lang="fr-FR" dirty="0" smtClean="0"/>
            <a:t> Je contacte le service RI de la faculté pour validation de mon projet</a:t>
          </a:r>
          <a:endParaRPr lang="fr-FR" dirty="0"/>
        </a:p>
      </dgm:t>
    </dgm:pt>
    <dgm:pt modelId="{5FFB7CAF-DCE8-4A08-B993-B83C85F4C787}" type="parTrans" cxnId="{3955CE31-53D1-41FD-B2E3-B347ED5BA452}">
      <dgm:prSet/>
      <dgm:spPr/>
      <dgm:t>
        <a:bodyPr/>
        <a:lstStyle/>
        <a:p>
          <a:endParaRPr lang="fr-FR"/>
        </a:p>
      </dgm:t>
    </dgm:pt>
    <dgm:pt modelId="{51725272-A2EF-4296-A2DE-3EEEED8F753D}" type="sibTrans" cxnId="{3955CE31-53D1-41FD-B2E3-B347ED5BA452}">
      <dgm:prSet/>
      <dgm:spPr/>
      <dgm:t>
        <a:bodyPr/>
        <a:lstStyle/>
        <a:p>
          <a:endParaRPr lang="fr-FR"/>
        </a:p>
      </dgm:t>
    </dgm:pt>
    <dgm:pt modelId="{96EA4320-A342-4008-9EFA-CB4A36D7C6E8}">
      <dgm:prSet phldrT="[Texte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8010F65C-9A0F-40E9-9A37-F5A05190C157}" type="parTrans" cxnId="{F1E3D216-B835-46C4-8D1C-604F2B26176C}">
      <dgm:prSet/>
      <dgm:spPr/>
      <dgm:t>
        <a:bodyPr/>
        <a:lstStyle/>
        <a:p>
          <a:endParaRPr lang="fr-FR"/>
        </a:p>
      </dgm:t>
    </dgm:pt>
    <dgm:pt modelId="{F2789FC5-FECC-47DF-8A9C-F29D6A13F21C}" type="sibTrans" cxnId="{F1E3D216-B835-46C4-8D1C-604F2B26176C}">
      <dgm:prSet/>
      <dgm:spPr/>
      <dgm:t>
        <a:bodyPr/>
        <a:lstStyle/>
        <a:p>
          <a:endParaRPr lang="fr-FR"/>
        </a:p>
      </dgm:t>
    </dgm:pt>
    <dgm:pt modelId="{0D4D5F17-48C9-4B33-AD16-DD30F78C14C8}">
      <dgm:prSet phldrT="[Texte]"/>
      <dgm:spPr/>
      <dgm:t>
        <a:bodyPr/>
        <a:lstStyle/>
        <a:p>
          <a:r>
            <a:rPr lang="fr-FR" dirty="0" smtClean="0"/>
            <a:t>Je déclare mon stage à l’étranger sur  </a:t>
          </a:r>
          <a:r>
            <a:rPr lang="fr-FR" dirty="0" smtClean="0">
              <a:hlinkClick xmlns:r="http://schemas.openxmlformats.org/officeDocument/2006/relationships" r:id="rId1"/>
            </a:rPr>
            <a:t>le portail des étudiants sortants</a:t>
          </a:r>
          <a:endParaRPr lang="fr-FR" b="1" dirty="0"/>
        </a:p>
      </dgm:t>
    </dgm:pt>
    <dgm:pt modelId="{7D5BD31A-414F-45C2-B0AF-48D6070F3245}" type="parTrans" cxnId="{E5B2B459-1362-4433-9232-D1A1120F2952}">
      <dgm:prSet/>
      <dgm:spPr/>
      <dgm:t>
        <a:bodyPr/>
        <a:lstStyle/>
        <a:p>
          <a:endParaRPr lang="fr-FR"/>
        </a:p>
      </dgm:t>
    </dgm:pt>
    <dgm:pt modelId="{8B27D56D-CF47-4032-A8BB-C6583E45EDA4}" type="sibTrans" cxnId="{E5B2B459-1362-4433-9232-D1A1120F2952}">
      <dgm:prSet/>
      <dgm:spPr/>
      <dgm:t>
        <a:bodyPr/>
        <a:lstStyle/>
        <a:p>
          <a:endParaRPr lang="fr-FR"/>
        </a:p>
      </dgm:t>
    </dgm:pt>
    <dgm:pt modelId="{24AFBEA0-AD28-4D2C-8992-65E68E324439}">
      <dgm:prSet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D0354FBE-E770-46F4-806B-C89D1B1B0520}" type="parTrans" cxnId="{AB55659E-F987-4C6C-9B58-C9177C058F5E}">
      <dgm:prSet/>
      <dgm:spPr/>
      <dgm:t>
        <a:bodyPr/>
        <a:lstStyle/>
        <a:p>
          <a:endParaRPr lang="fr-FR"/>
        </a:p>
      </dgm:t>
    </dgm:pt>
    <dgm:pt modelId="{AE2EC657-764E-4803-B9BF-9C7A76423519}" type="sibTrans" cxnId="{AB55659E-F987-4C6C-9B58-C9177C058F5E}">
      <dgm:prSet/>
      <dgm:spPr/>
      <dgm:t>
        <a:bodyPr/>
        <a:lstStyle/>
        <a:p>
          <a:endParaRPr lang="fr-FR"/>
        </a:p>
      </dgm:t>
    </dgm:pt>
    <dgm:pt modelId="{0D0E75EF-7283-40AA-BA4D-D4B202CDCDA7}">
      <dgm:prSet/>
      <dgm:spPr/>
      <dgm:t>
        <a:bodyPr/>
        <a:lstStyle/>
        <a:p>
          <a:r>
            <a:rPr lang="fr-FR" dirty="0" smtClean="0"/>
            <a:t>Je fais ma demande d’aide à la mobilité sur  </a:t>
          </a:r>
          <a:r>
            <a:rPr lang="fr-FR" dirty="0" smtClean="0">
              <a:hlinkClick xmlns:r="http://schemas.openxmlformats.org/officeDocument/2006/relationships" r:id="rId1"/>
            </a:rPr>
            <a:t>le portail des étudiants sortants</a:t>
          </a:r>
          <a:endParaRPr lang="fr-FR" dirty="0"/>
        </a:p>
      </dgm:t>
    </dgm:pt>
    <dgm:pt modelId="{34235D4B-CD9B-42B5-B276-6AD940B49043}" type="parTrans" cxnId="{39C07374-9D2B-4050-89B0-9B0F23849E79}">
      <dgm:prSet/>
      <dgm:spPr/>
      <dgm:t>
        <a:bodyPr/>
        <a:lstStyle/>
        <a:p>
          <a:endParaRPr lang="fr-FR"/>
        </a:p>
      </dgm:t>
    </dgm:pt>
    <dgm:pt modelId="{4D2066D7-C19C-4D5F-BA6A-DE5A6F3297B0}" type="sibTrans" cxnId="{39C07374-9D2B-4050-89B0-9B0F23849E79}">
      <dgm:prSet/>
      <dgm:spPr/>
      <dgm:t>
        <a:bodyPr/>
        <a:lstStyle/>
        <a:p>
          <a:endParaRPr lang="fr-FR"/>
        </a:p>
      </dgm:t>
    </dgm:pt>
    <dgm:pt modelId="{3FCCA543-CD2F-4CFF-AFAD-3EDBCF4CAA26}" type="pres">
      <dgm:prSet presAssocID="{9D2799D8-47CD-4F8D-8EE4-3B4E157DAA3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83CD3DD-BE6B-4C79-A3FB-1E7E250C5AE3}" type="pres">
      <dgm:prSet presAssocID="{3B001CC0-565F-4644-9282-6D724E9C7DD6}" presName="composite" presStyleCnt="0"/>
      <dgm:spPr/>
    </dgm:pt>
    <dgm:pt modelId="{7085BCA7-B36F-4CB2-8E36-5045B1036610}" type="pres">
      <dgm:prSet presAssocID="{3B001CC0-565F-4644-9282-6D724E9C7DD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BB472D-C0BC-4CB6-BB1B-80A7DB67FC39}" type="pres">
      <dgm:prSet presAssocID="{3B001CC0-565F-4644-9282-6D724E9C7DD6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10324B-1D1C-40AB-90AB-348116B5878A}" type="pres">
      <dgm:prSet presAssocID="{EAC588F2-09C8-4A98-8B88-9E82F27153B2}" presName="sp" presStyleCnt="0"/>
      <dgm:spPr/>
    </dgm:pt>
    <dgm:pt modelId="{C310D4E6-37DD-4A14-8191-FEB937C9F037}" type="pres">
      <dgm:prSet presAssocID="{9F7C1E22-C88B-4FCF-856B-6CD0A93355F4}" presName="composite" presStyleCnt="0"/>
      <dgm:spPr/>
    </dgm:pt>
    <dgm:pt modelId="{8644FF95-E86D-476B-B171-A9A6D92804EF}" type="pres">
      <dgm:prSet presAssocID="{9F7C1E22-C88B-4FCF-856B-6CD0A93355F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EBBB62-ED48-47B3-8515-79277DEF2AF9}" type="pres">
      <dgm:prSet presAssocID="{9F7C1E22-C88B-4FCF-856B-6CD0A93355F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3994D8-71D9-4755-B254-54A9BB0C2383}" type="pres">
      <dgm:prSet presAssocID="{D5DC9AB7-9FB4-47B8-A75C-2B1D5681C4CC}" presName="sp" presStyleCnt="0"/>
      <dgm:spPr/>
    </dgm:pt>
    <dgm:pt modelId="{48BC9026-B1A0-497E-82FC-6D7C0B10FB21}" type="pres">
      <dgm:prSet presAssocID="{96EA4320-A342-4008-9EFA-CB4A36D7C6E8}" presName="composite" presStyleCnt="0"/>
      <dgm:spPr/>
    </dgm:pt>
    <dgm:pt modelId="{1A45802E-5391-4526-B0E6-93A4B91DDF26}" type="pres">
      <dgm:prSet presAssocID="{96EA4320-A342-4008-9EFA-CB4A36D7C6E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7AE22B-5CA3-4DEA-A598-27041DF8329C}" type="pres">
      <dgm:prSet presAssocID="{96EA4320-A342-4008-9EFA-CB4A36D7C6E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10F141-7AE2-4EE1-AFCC-C4E59CCAF8F4}" type="pres">
      <dgm:prSet presAssocID="{F2789FC5-FECC-47DF-8A9C-F29D6A13F21C}" presName="sp" presStyleCnt="0"/>
      <dgm:spPr/>
    </dgm:pt>
    <dgm:pt modelId="{B32B0F92-B3FF-4CEA-90EF-0DFFBED812E6}" type="pres">
      <dgm:prSet presAssocID="{24AFBEA0-AD28-4D2C-8992-65E68E324439}" presName="composite" presStyleCnt="0"/>
      <dgm:spPr/>
    </dgm:pt>
    <dgm:pt modelId="{92FDF9FD-111D-4433-BD6C-212B1161B1B3}" type="pres">
      <dgm:prSet presAssocID="{24AFBEA0-AD28-4D2C-8992-65E68E32443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6FF166-7D3F-41DB-A69A-7C28FA2D58BD}" type="pres">
      <dgm:prSet presAssocID="{24AFBEA0-AD28-4D2C-8992-65E68E32443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1E3D216-B835-46C4-8D1C-604F2B26176C}" srcId="{9D2799D8-47CD-4F8D-8EE4-3B4E157DAA33}" destId="{96EA4320-A342-4008-9EFA-CB4A36D7C6E8}" srcOrd="2" destOrd="0" parTransId="{8010F65C-9A0F-40E9-9A37-F5A05190C157}" sibTransId="{F2789FC5-FECC-47DF-8A9C-F29D6A13F21C}"/>
    <dgm:cxn modelId="{E5A0BABE-D806-453A-952F-CA44012FD3BA}" srcId="{3B001CC0-565F-4644-9282-6D724E9C7DD6}" destId="{50CF2EA9-2ADA-48E8-B3B1-46EBEF48F69A}" srcOrd="0" destOrd="0" parTransId="{E5954042-C444-4CCE-B9FB-51E969E41466}" sibTransId="{8D66FDDC-00B2-4F67-9520-6869BE980E73}"/>
    <dgm:cxn modelId="{AB55659E-F987-4C6C-9B58-C9177C058F5E}" srcId="{9D2799D8-47CD-4F8D-8EE4-3B4E157DAA33}" destId="{24AFBEA0-AD28-4D2C-8992-65E68E324439}" srcOrd="3" destOrd="0" parTransId="{D0354FBE-E770-46F4-806B-C89D1B1B0520}" sibTransId="{AE2EC657-764E-4803-B9BF-9C7A76423519}"/>
    <dgm:cxn modelId="{7F7917C2-143A-4F4B-B3E4-9905CDB4383C}" srcId="{9D2799D8-47CD-4F8D-8EE4-3B4E157DAA33}" destId="{3B001CC0-565F-4644-9282-6D724E9C7DD6}" srcOrd="0" destOrd="0" parTransId="{52BD5C94-E3ED-4CB4-8EB9-23D86483F87A}" sibTransId="{EAC588F2-09C8-4A98-8B88-9E82F27153B2}"/>
    <dgm:cxn modelId="{D73EBBAE-2D34-45AC-ABBA-F5090AAC7142}" type="presOf" srcId="{9F7C1E22-C88B-4FCF-856B-6CD0A93355F4}" destId="{8644FF95-E86D-476B-B171-A9A6D92804EF}" srcOrd="0" destOrd="0" presId="urn:microsoft.com/office/officeart/2005/8/layout/chevron2"/>
    <dgm:cxn modelId="{357AC8AC-DDBB-4AAA-BBE6-437D507F3757}" type="presOf" srcId="{0D0E75EF-7283-40AA-BA4D-D4B202CDCDA7}" destId="{A76FF166-7D3F-41DB-A69A-7C28FA2D58BD}" srcOrd="0" destOrd="0" presId="urn:microsoft.com/office/officeart/2005/8/layout/chevron2"/>
    <dgm:cxn modelId="{88494152-65B2-4C43-BC75-64DBACC43DF9}" type="presOf" srcId="{3B001CC0-565F-4644-9282-6D724E9C7DD6}" destId="{7085BCA7-B36F-4CB2-8E36-5045B1036610}" srcOrd="0" destOrd="0" presId="urn:microsoft.com/office/officeart/2005/8/layout/chevron2"/>
    <dgm:cxn modelId="{126F5DD1-019B-49DC-ACBB-CEA4D9586850}" type="presOf" srcId="{50CF2EA9-2ADA-48E8-B3B1-46EBEF48F69A}" destId="{E3BB472D-C0BC-4CB6-BB1B-80A7DB67FC39}" srcOrd="0" destOrd="0" presId="urn:microsoft.com/office/officeart/2005/8/layout/chevron2"/>
    <dgm:cxn modelId="{39C07374-9D2B-4050-89B0-9B0F23849E79}" srcId="{24AFBEA0-AD28-4D2C-8992-65E68E324439}" destId="{0D0E75EF-7283-40AA-BA4D-D4B202CDCDA7}" srcOrd="0" destOrd="0" parTransId="{34235D4B-CD9B-42B5-B276-6AD940B49043}" sibTransId="{4D2066D7-C19C-4D5F-BA6A-DE5A6F3297B0}"/>
    <dgm:cxn modelId="{E5B2B459-1362-4433-9232-D1A1120F2952}" srcId="{96EA4320-A342-4008-9EFA-CB4A36D7C6E8}" destId="{0D4D5F17-48C9-4B33-AD16-DD30F78C14C8}" srcOrd="0" destOrd="0" parTransId="{7D5BD31A-414F-45C2-B0AF-48D6070F3245}" sibTransId="{8B27D56D-CF47-4032-A8BB-C6583E45EDA4}"/>
    <dgm:cxn modelId="{107BDF43-5219-482C-8430-C892FDD41683}" type="presOf" srcId="{9D2799D8-47CD-4F8D-8EE4-3B4E157DAA33}" destId="{3FCCA543-CD2F-4CFF-AFAD-3EDBCF4CAA26}" srcOrd="0" destOrd="0" presId="urn:microsoft.com/office/officeart/2005/8/layout/chevron2"/>
    <dgm:cxn modelId="{8D15320E-8491-4926-8AE7-9642CA0FEA12}" type="presOf" srcId="{24AFBEA0-AD28-4D2C-8992-65E68E324439}" destId="{92FDF9FD-111D-4433-BD6C-212B1161B1B3}" srcOrd="0" destOrd="0" presId="urn:microsoft.com/office/officeart/2005/8/layout/chevron2"/>
    <dgm:cxn modelId="{61526D0B-118C-4681-803D-8D7DF9D47AB7}" type="presOf" srcId="{0D4D5F17-48C9-4B33-AD16-DD30F78C14C8}" destId="{0E7AE22B-5CA3-4DEA-A598-27041DF8329C}" srcOrd="0" destOrd="0" presId="urn:microsoft.com/office/officeart/2005/8/layout/chevron2"/>
    <dgm:cxn modelId="{0C884EAE-680F-401C-B63D-34A7C5AB89C0}" srcId="{9D2799D8-47CD-4F8D-8EE4-3B4E157DAA33}" destId="{9F7C1E22-C88B-4FCF-856B-6CD0A93355F4}" srcOrd="1" destOrd="0" parTransId="{3D16024D-D6DC-47C8-ADF4-E12FED6F28BF}" sibTransId="{D5DC9AB7-9FB4-47B8-A75C-2B1D5681C4CC}"/>
    <dgm:cxn modelId="{9073A419-92A0-4DDB-9D41-7B3758EA978B}" type="presOf" srcId="{96EA4320-A342-4008-9EFA-CB4A36D7C6E8}" destId="{1A45802E-5391-4526-B0E6-93A4B91DDF26}" srcOrd="0" destOrd="0" presId="urn:microsoft.com/office/officeart/2005/8/layout/chevron2"/>
    <dgm:cxn modelId="{3955CE31-53D1-41FD-B2E3-B347ED5BA452}" srcId="{9F7C1E22-C88B-4FCF-856B-6CD0A93355F4}" destId="{26012122-56A0-4CB5-AA3D-04A919F0F3A8}" srcOrd="0" destOrd="0" parTransId="{5FFB7CAF-DCE8-4A08-B993-B83C85F4C787}" sibTransId="{51725272-A2EF-4296-A2DE-3EEEED8F753D}"/>
    <dgm:cxn modelId="{BABFBF44-0B9B-4658-AB45-1EB4550B9495}" type="presOf" srcId="{26012122-56A0-4CB5-AA3D-04A919F0F3A8}" destId="{84EBBB62-ED48-47B3-8515-79277DEF2AF9}" srcOrd="0" destOrd="0" presId="urn:microsoft.com/office/officeart/2005/8/layout/chevron2"/>
    <dgm:cxn modelId="{8FA6988F-CEE8-46A4-BECE-4ABEB4D1F669}" type="presParOf" srcId="{3FCCA543-CD2F-4CFF-AFAD-3EDBCF4CAA26}" destId="{383CD3DD-BE6B-4C79-A3FB-1E7E250C5AE3}" srcOrd="0" destOrd="0" presId="urn:microsoft.com/office/officeart/2005/8/layout/chevron2"/>
    <dgm:cxn modelId="{D5B3AD1B-72BF-43AB-9242-45F681791EB9}" type="presParOf" srcId="{383CD3DD-BE6B-4C79-A3FB-1E7E250C5AE3}" destId="{7085BCA7-B36F-4CB2-8E36-5045B1036610}" srcOrd="0" destOrd="0" presId="urn:microsoft.com/office/officeart/2005/8/layout/chevron2"/>
    <dgm:cxn modelId="{A2035F05-79F1-4B81-B613-1F1D69690302}" type="presParOf" srcId="{383CD3DD-BE6B-4C79-A3FB-1E7E250C5AE3}" destId="{E3BB472D-C0BC-4CB6-BB1B-80A7DB67FC39}" srcOrd="1" destOrd="0" presId="urn:microsoft.com/office/officeart/2005/8/layout/chevron2"/>
    <dgm:cxn modelId="{8270AFA1-62FB-415F-ACD6-76C99E5C8BCB}" type="presParOf" srcId="{3FCCA543-CD2F-4CFF-AFAD-3EDBCF4CAA26}" destId="{0210324B-1D1C-40AB-90AB-348116B5878A}" srcOrd="1" destOrd="0" presId="urn:microsoft.com/office/officeart/2005/8/layout/chevron2"/>
    <dgm:cxn modelId="{DC4550D1-A34F-4834-9B94-DF5A311BCA45}" type="presParOf" srcId="{3FCCA543-CD2F-4CFF-AFAD-3EDBCF4CAA26}" destId="{C310D4E6-37DD-4A14-8191-FEB937C9F037}" srcOrd="2" destOrd="0" presId="urn:microsoft.com/office/officeart/2005/8/layout/chevron2"/>
    <dgm:cxn modelId="{8FD2BF4B-0B5C-46A2-8D85-B3996151BFCD}" type="presParOf" srcId="{C310D4E6-37DD-4A14-8191-FEB937C9F037}" destId="{8644FF95-E86D-476B-B171-A9A6D92804EF}" srcOrd="0" destOrd="0" presId="urn:microsoft.com/office/officeart/2005/8/layout/chevron2"/>
    <dgm:cxn modelId="{4B08C927-3C2F-4A21-89A6-51E8ECBF5971}" type="presParOf" srcId="{C310D4E6-37DD-4A14-8191-FEB937C9F037}" destId="{84EBBB62-ED48-47B3-8515-79277DEF2AF9}" srcOrd="1" destOrd="0" presId="urn:microsoft.com/office/officeart/2005/8/layout/chevron2"/>
    <dgm:cxn modelId="{68B06456-1107-4CF9-974F-5A1EC5DB00EF}" type="presParOf" srcId="{3FCCA543-CD2F-4CFF-AFAD-3EDBCF4CAA26}" destId="{D23994D8-71D9-4755-B254-54A9BB0C2383}" srcOrd="3" destOrd="0" presId="urn:microsoft.com/office/officeart/2005/8/layout/chevron2"/>
    <dgm:cxn modelId="{963DC504-5EE8-4168-9F72-EAA033BBD6D3}" type="presParOf" srcId="{3FCCA543-CD2F-4CFF-AFAD-3EDBCF4CAA26}" destId="{48BC9026-B1A0-497E-82FC-6D7C0B10FB21}" srcOrd="4" destOrd="0" presId="urn:microsoft.com/office/officeart/2005/8/layout/chevron2"/>
    <dgm:cxn modelId="{DC242CA5-712A-4C5F-9A63-651FB6CCBFA4}" type="presParOf" srcId="{48BC9026-B1A0-497E-82FC-6D7C0B10FB21}" destId="{1A45802E-5391-4526-B0E6-93A4B91DDF26}" srcOrd="0" destOrd="0" presId="urn:microsoft.com/office/officeart/2005/8/layout/chevron2"/>
    <dgm:cxn modelId="{471CD6F1-B380-4738-941B-AB55820F106B}" type="presParOf" srcId="{48BC9026-B1A0-497E-82FC-6D7C0B10FB21}" destId="{0E7AE22B-5CA3-4DEA-A598-27041DF8329C}" srcOrd="1" destOrd="0" presId="urn:microsoft.com/office/officeart/2005/8/layout/chevron2"/>
    <dgm:cxn modelId="{0C9282AD-1FC0-4A5B-BFC5-C1AE992159A3}" type="presParOf" srcId="{3FCCA543-CD2F-4CFF-AFAD-3EDBCF4CAA26}" destId="{3C10F141-7AE2-4EE1-AFCC-C4E59CCAF8F4}" srcOrd="5" destOrd="0" presId="urn:microsoft.com/office/officeart/2005/8/layout/chevron2"/>
    <dgm:cxn modelId="{A41ABE06-D93F-4F5B-ACBC-8150AA5AC15E}" type="presParOf" srcId="{3FCCA543-CD2F-4CFF-AFAD-3EDBCF4CAA26}" destId="{B32B0F92-B3FF-4CEA-90EF-0DFFBED812E6}" srcOrd="6" destOrd="0" presId="urn:microsoft.com/office/officeart/2005/8/layout/chevron2"/>
    <dgm:cxn modelId="{EA6587B3-8E9B-4473-81C9-127DB16C4F60}" type="presParOf" srcId="{B32B0F92-B3FF-4CEA-90EF-0DFFBED812E6}" destId="{92FDF9FD-111D-4433-BD6C-212B1161B1B3}" srcOrd="0" destOrd="0" presId="urn:microsoft.com/office/officeart/2005/8/layout/chevron2"/>
    <dgm:cxn modelId="{9FD7A04F-1549-4CD5-9334-47F35669A334}" type="presParOf" srcId="{B32B0F92-B3FF-4CEA-90EF-0DFFBED812E6}" destId="{A76FF166-7D3F-41DB-A69A-7C28FA2D58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5BCA7-B36F-4CB2-8E36-5045B1036610}">
      <dsp:nvSpPr>
        <dsp:cNvPr id="0" name=""/>
        <dsp:cNvSpPr/>
      </dsp:nvSpPr>
      <dsp:spPr>
        <a:xfrm rot="5400000">
          <a:off x="-155147" y="156684"/>
          <a:ext cx="1034313" cy="724019"/>
        </a:xfrm>
        <a:prstGeom prst="chevron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1</a:t>
          </a:r>
          <a:endParaRPr lang="fr-FR" sz="1800" kern="1200" dirty="0"/>
        </a:p>
      </dsp:txBody>
      <dsp:txXfrm rot="-5400000">
        <a:off x="1" y="363547"/>
        <a:ext cx="724019" cy="310294"/>
      </dsp:txXfrm>
    </dsp:sp>
    <dsp:sp modelId="{E3BB472D-C0BC-4CB6-BB1B-80A7DB67FC39}">
      <dsp:nvSpPr>
        <dsp:cNvPr id="0" name=""/>
        <dsp:cNvSpPr/>
      </dsp:nvSpPr>
      <dsp:spPr>
        <a:xfrm rot="5400000">
          <a:off x="3816135" y="-3090578"/>
          <a:ext cx="672303" cy="68565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Je me renseigne sur le programme, les universités et </a:t>
          </a:r>
          <a:r>
            <a:rPr lang="fr-FR" sz="1200" b="0" kern="1200" dirty="0" smtClean="0">
              <a:solidFill>
                <a:schemeClr val="tx1"/>
              </a:solidFill>
            </a:rPr>
            <a:t>les cours disponibles</a:t>
          </a:r>
          <a:endParaRPr lang="fr-FR" sz="1200" b="0" kern="1200" dirty="0">
            <a:solidFill>
              <a:schemeClr val="tx1"/>
            </a:solidFill>
          </a:endParaRPr>
        </a:p>
      </dsp:txBody>
      <dsp:txXfrm rot="-5400000">
        <a:off x="724019" y="34357"/>
        <a:ext cx="6823717" cy="606665"/>
      </dsp:txXfrm>
    </dsp:sp>
    <dsp:sp modelId="{8644FF95-E86D-476B-B171-A9A6D92804EF}">
      <dsp:nvSpPr>
        <dsp:cNvPr id="0" name=""/>
        <dsp:cNvSpPr/>
      </dsp:nvSpPr>
      <dsp:spPr>
        <a:xfrm rot="5400000">
          <a:off x="-155147" y="1094219"/>
          <a:ext cx="1034313" cy="724019"/>
        </a:xfrm>
        <a:prstGeom prst="chevron">
          <a:avLst/>
        </a:prstGeom>
        <a:solidFill>
          <a:schemeClr val="accent6">
            <a:shade val="50000"/>
            <a:hueOff val="212714"/>
            <a:satOff val="-21144"/>
            <a:lumOff val="17930"/>
            <a:alphaOff val="0"/>
          </a:schemeClr>
        </a:solidFill>
        <a:ln w="12700" cap="flat" cmpd="sng" algn="ctr">
          <a:solidFill>
            <a:schemeClr val="accent6">
              <a:shade val="50000"/>
              <a:hueOff val="212714"/>
              <a:satOff val="-21144"/>
              <a:lumOff val="17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2</a:t>
          </a:r>
          <a:endParaRPr lang="fr-FR" sz="1800" kern="1200" dirty="0"/>
        </a:p>
      </dsp:txBody>
      <dsp:txXfrm rot="-5400000">
        <a:off x="1" y="1301082"/>
        <a:ext cx="724019" cy="310294"/>
      </dsp:txXfrm>
    </dsp:sp>
    <dsp:sp modelId="{84EBBB62-ED48-47B3-8515-79277DEF2AF9}">
      <dsp:nvSpPr>
        <dsp:cNvPr id="0" name=""/>
        <dsp:cNvSpPr/>
      </dsp:nvSpPr>
      <dsp:spPr>
        <a:xfrm rot="5400000">
          <a:off x="3816135" y="-2153043"/>
          <a:ext cx="672303" cy="68565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212714"/>
              <a:satOff val="-21144"/>
              <a:lumOff val="17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 Je fais valider mon projet et </a:t>
          </a:r>
          <a:r>
            <a:rPr lang="fr-FR" sz="1200" b="1" kern="1200" dirty="0" smtClean="0"/>
            <a:t>mon contrat pédagogique </a:t>
          </a:r>
          <a:r>
            <a:rPr lang="fr-FR" sz="1200" kern="1200" dirty="0" smtClean="0"/>
            <a:t>(Learning agreement). </a:t>
          </a:r>
          <a:br>
            <a:rPr lang="fr-FR" sz="1200" kern="1200" dirty="0" smtClean="0"/>
          </a:br>
          <a:r>
            <a:rPr lang="fr-FR" sz="1200" kern="1200" dirty="0" smtClean="0"/>
            <a:t>Le</a:t>
          </a:r>
          <a:r>
            <a:rPr lang="fr-FR" altLang="fr-FR" sz="1200" kern="1200" dirty="0" smtClean="0">
              <a:ea typeface="ＭＳ Ｐゴシック" pitchFamily="34" charset="-128"/>
              <a:cs typeface="Arial" panose="020B0604020202020204" pitchFamily="34" charset="0"/>
            </a:rPr>
            <a:t>s enseignements suivis à l’étranger doivent correspondre à ce que vous auriez fait si vous étiez </a:t>
          </a:r>
          <a:r>
            <a:rPr lang="fr-FR" altLang="fr-FR" sz="1200" kern="1200" dirty="0" err="1" smtClean="0">
              <a:ea typeface="ＭＳ Ｐゴシック" pitchFamily="34" charset="-128"/>
              <a:cs typeface="Arial" panose="020B0604020202020204" pitchFamily="34" charset="0"/>
            </a:rPr>
            <a:t>resté.e</a:t>
          </a:r>
          <a:r>
            <a:rPr lang="fr-FR" altLang="fr-FR" sz="1200" kern="1200" dirty="0" smtClean="0">
              <a:ea typeface="ＭＳ Ｐゴシック" pitchFamily="34" charset="-128"/>
              <a:cs typeface="Arial" panose="020B0604020202020204" pitchFamily="34" charset="0"/>
            </a:rPr>
            <a:t> en France.</a:t>
          </a:r>
          <a:endParaRPr lang="fr-FR" sz="1200" kern="1200" dirty="0"/>
        </a:p>
      </dsp:txBody>
      <dsp:txXfrm rot="-5400000">
        <a:off x="724019" y="971892"/>
        <a:ext cx="6823717" cy="606665"/>
      </dsp:txXfrm>
    </dsp:sp>
    <dsp:sp modelId="{1A45802E-5391-4526-B0E6-93A4B91DDF26}">
      <dsp:nvSpPr>
        <dsp:cNvPr id="0" name=""/>
        <dsp:cNvSpPr/>
      </dsp:nvSpPr>
      <dsp:spPr>
        <a:xfrm rot="5400000">
          <a:off x="-155147" y="2031755"/>
          <a:ext cx="1034313" cy="724019"/>
        </a:xfrm>
        <a:prstGeom prst="chevron">
          <a:avLst/>
        </a:prstGeom>
        <a:solidFill>
          <a:schemeClr val="accent6">
            <a:shade val="50000"/>
            <a:hueOff val="425427"/>
            <a:satOff val="-42289"/>
            <a:lumOff val="35859"/>
            <a:alphaOff val="0"/>
          </a:schemeClr>
        </a:solidFill>
        <a:ln w="12700" cap="flat" cmpd="sng" algn="ctr">
          <a:solidFill>
            <a:schemeClr val="accent6">
              <a:shade val="50000"/>
              <a:hueOff val="425427"/>
              <a:satOff val="-42289"/>
              <a:lumOff val="358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3</a:t>
          </a:r>
          <a:endParaRPr lang="fr-FR" sz="1800" kern="1200" dirty="0"/>
        </a:p>
      </dsp:txBody>
      <dsp:txXfrm rot="-5400000">
        <a:off x="1" y="2238618"/>
        <a:ext cx="724019" cy="310294"/>
      </dsp:txXfrm>
    </dsp:sp>
    <dsp:sp modelId="{0E7AE22B-5CA3-4DEA-A598-27041DF8329C}">
      <dsp:nvSpPr>
        <dsp:cNvPr id="0" name=""/>
        <dsp:cNvSpPr/>
      </dsp:nvSpPr>
      <dsp:spPr>
        <a:xfrm rot="5400000">
          <a:off x="3816135" y="-1215507"/>
          <a:ext cx="672303" cy="68565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425427"/>
              <a:satOff val="-42289"/>
              <a:lumOff val="358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Je candidate sur </a:t>
          </a:r>
          <a:r>
            <a:rPr lang="fr-FR" sz="1200" kern="1200" dirty="0" smtClean="0">
              <a:hlinkClick xmlns:r="http://schemas.openxmlformats.org/officeDocument/2006/relationships" r:id="rId1"/>
            </a:rPr>
            <a:t>le portail des étudiants sortants</a:t>
          </a:r>
          <a:endParaRPr lang="fr-FR" sz="1200" b="1" kern="1200" dirty="0"/>
        </a:p>
      </dsp:txBody>
      <dsp:txXfrm rot="-5400000">
        <a:off x="724019" y="1909428"/>
        <a:ext cx="6823717" cy="606665"/>
      </dsp:txXfrm>
    </dsp:sp>
    <dsp:sp modelId="{5C28446F-C0A0-4DCD-B645-2A8596CB34DF}">
      <dsp:nvSpPr>
        <dsp:cNvPr id="0" name=""/>
        <dsp:cNvSpPr/>
      </dsp:nvSpPr>
      <dsp:spPr>
        <a:xfrm rot="5400000">
          <a:off x="-155147" y="2969290"/>
          <a:ext cx="1034313" cy="724019"/>
        </a:xfrm>
        <a:prstGeom prst="chevron">
          <a:avLst/>
        </a:prstGeom>
        <a:solidFill>
          <a:schemeClr val="accent6">
            <a:shade val="50000"/>
            <a:hueOff val="638141"/>
            <a:satOff val="-63433"/>
            <a:lumOff val="53789"/>
            <a:alphaOff val="0"/>
          </a:schemeClr>
        </a:solidFill>
        <a:ln w="12700" cap="flat" cmpd="sng" algn="ctr">
          <a:solidFill>
            <a:schemeClr val="accent6">
              <a:shade val="50000"/>
              <a:hueOff val="638141"/>
              <a:satOff val="-63433"/>
              <a:lumOff val="537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4</a:t>
          </a:r>
          <a:endParaRPr lang="fr-FR" sz="1800" kern="1200" dirty="0"/>
        </a:p>
      </dsp:txBody>
      <dsp:txXfrm rot="-5400000">
        <a:off x="1" y="3176153"/>
        <a:ext cx="724019" cy="310294"/>
      </dsp:txXfrm>
    </dsp:sp>
    <dsp:sp modelId="{0330827F-0A0F-400C-A589-C759AE209C96}">
      <dsp:nvSpPr>
        <dsp:cNvPr id="0" name=""/>
        <dsp:cNvSpPr/>
      </dsp:nvSpPr>
      <dsp:spPr>
        <a:xfrm rot="5400000">
          <a:off x="3816135" y="-277972"/>
          <a:ext cx="672303" cy="68565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638141"/>
              <a:satOff val="-63433"/>
              <a:lumOff val="537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Je suis pré-</a:t>
          </a:r>
          <a:r>
            <a:rPr lang="fr-FR" sz="1200" kern="1200" dirty="0" err="1" smtClean="0"/>
            <a:t>sélectionné.e</a:t>
          </a:r>
          <a:r>
            <a:rPr lang="fr-FR" sz="1200" kern="1200" dirty="0" smtClean="0"/>
            <a:t> </a:t>
          </a:r>
          <a:endParaRPr lang="fr-FR" sz="1200" kern="1200" dirty="0"/>
        </a:p>
      </dsp:txBody>
      <dsp:txXfrm rot="-5400000">
        <a:off x="724019" y="2846963"/>
        <a:ext cx="6823717" cy="606665"/>
      </dsp:txXfrm>
    </dsp:sp>
    <dsp:sp modelId="{054139F5-B13B-45C0-A226-D19D1FBA84A9}">
      <dsp:nvSpPr>
        <dsp:cNvPr id="0" name=""/>
        <dsp:cNvSpPr/>
      </dsp:nvSpPr>
      <dsp:spPr>
        <a:xfrm rot="5400000">
          <a:off x="-155147" y="3906826"/>
          <a:ext cx="1034313" cy="724019"/>
        </a:xfrm>
        <a:prstGeom prst="chevron">
          <a:avLst/>
        </a:prstGeom>
        <a:solidFill>
          <a:schemeClr val="accent6">
            <a:shade val="50000"/>
            <a:hueOff val="425427"/>
            <a:satOff val="-42289"/>
            <a:lumOff val="35859"/>
            <a:alphaOff val="0"/>
          </a:schemeClr>
        </a:solidFill>
        <a:ln w="12700" cap="flat" cmpd="sng" algn="ctr">
          <a:solidFill>
            <a:schemeClr val="accent6">
              <a:shade val="50000"/>
              <a:hueOff val="425427"/>
              <a:satOff val="-42289"/>
              <a:lumOff val="358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5</a:t>
          </a:r>
          <a:endParaRPr lang="fr-FR" sz="1800" kern="1200" dirty="0"/>
        </a:p>
      </dsp:txBody>
      <dsp:txXfrm rot="-5400000">
        <a:off x="1" y="4113689"/>
        <a:ext cx="724019" cy="310294"/>
      </dsp:txXfrm>
    </dsp:sp>
    <dsp:sp modelId="{7AA28902-F5D2-4E06-B868-2C7C272AF48E}">
      <dsp:nvSpPr>
        <dsp:cNvPr id="0" name=""/>
        <dsp:cNvSpPr/>
      </dsp:nvSpPr>
      <dsp:spPr>
        <a:xfrm rot="5400000">
          <a:off x="3816135" y="659563"/>
          <a:ext cx="672303" cy="68565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425427"/>
              <a:satOff val="-42289"/>
              <a:lumOff val="358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Je m’inscris auprès de mon université d’accueil</a:t>
          </a:r>
          <a:endParaRPr lang="fr-FR" sz="1200" kern="1200" dirty="0"/>
        </a:p>
      </dsp:txBody>
      <dsp:txXfrm rot="-5400000">
        <a:off x="724019" y="3784499"/>
        <a:ext cx="6823717" cy="606665"/>
      </dsp:txXfrm>
    </dsp:sp>
    <dsp:sp modelId="{92FDF9FD-111D-4433-BD6C-212B1161B1B3}">
      <dsp:nvSpPr>
        <dsp:cNvPr id="0" name=""/>
        <dsp:cNvSpPr/>
      </dsp:nvSpPr>
      <dsp:spPr>
        <a:xfrm rot="5400000">
          <a:off x="-155147" y="4844362"/>
          <a:ext cx="1034313" cy="724019"/>
        </a:xfrm>
        <a:prstGeom prst="chevron">
          <a:avLst/>
        </a:prstGeom>
        <a:solidFill>
          <a:schemeClr val="accent6">
            <a:shade val="50000"/>
            <a:hueOff val="212714"/>
            <a:satOff val="-21144"/>
            <a:lumOff val="17930"/>
            <a:alphaOff val="0"/>
          </a:schemeClr>
        </a:solidFill>
        <a:ln w="12700" cap="flat" cmpd="sng" algn="ctr">
          <a:solidFill>
            <a:schemeClr val="accent6">
              <a:shade val="50000"/>
              <a:hueOff val="212714"/>
              <a:satOff val="-21144"/>
              <a:lumOff val="17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6</a:t>
          </a:r>
          <a:endParaRPr lang="fr-FR" sz="1800" kern="1200" dirty="0"/>
        </a:p>
      </dsp:txBody>
      <dsp:txXfrm rot="-5400000">
        <a:off x="1" y="5051225"/>
        <a:ext cx="724019" cy="310294"/>
      </dsp:txXfrm>
    </dsp:sp>
    <dsp:sp modelId="{A76FF166-7D3F-41DB-A69A-7C28FA2D58BD}">
      <dsp:nvSpPr>
        <dsp:cNvPr id="0" name=""/>
        <dsp:cNvSpPr/>
      </dsp:nvSpPr>
      <dsp:spPr>
        <a:xfrm rot="5400000">
          <a:off x="3816135" y="1597098"/>
          <a:ext cx="672303" cy="68565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212714"/>
              <a:satOff val="-21144"/>
              <a:lumOff val="17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Je fais ma demande d’aide à la mobilité sur  </a:t>
          </a:r>
          <a:r>
            <a:rPr lang="fr-FR" sz="1200" kern="1200" dirty="0" smtClean="0">
              <a:hlinkClick xmlns:r="http://schemas.openxmlformats.org/officeDocument/2006/relationships" r:id="rId1"/>
            </a:rPr>
            <a:t>le portail des étudiants sortants</a:t>
          </a:r>
          <a:endParaRPr lang="fr-FR" sz="1200" kern="1200" dirty="0"/>
        </a:p>
      </dsp:txBody>
      <dsp:txXfrm rot="-5400000">
        <a:off x="724019" y="4722034"/>
        <a:ext cx="6823717" cy="6066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5BCA7-B36F-4CB2-8E36-5045B1036610}">
      <dsp:nvSpPr>
        <dsp:cNvPr id="0" name=""/>
        <dsp:cNvSpPr/>
      </dsp:nvSpPr>
      <dsp:spPr>
        <a:xfrm rot="5400000">
          <a:off x="-205813" y="206791"/>
          <a:ext cx="1372092" cy="960464"/>
        </a:xfrm>
        <a:prstGeom prst="chevron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1</a:t>
          </a:r>
          <a:endParaRPr lang="fr-FR" sz="2400" kern="1200" dirty="0"/>
        </a:p>
      </dsp:txBody>
      <dsp:txXfrm rot="-5400000">
        <a:off x="1" y="481209"/>
        <a:ext cx="960464" cy="411628"/>
      </dsp:txXfrm>
    </dsp:sp>
    <dsp:sp modelId="{E3BB472D-C0BC-4CB6-BB1B-80A7DB67FC39}">
      <dsp:nvSpPr>
        <dsp:cNvPr id="0" name=""/>
        <dsp:cNvSpPr/>
      </dsp:nvSpPr>
      <dsp:spPr>
        <a:xfrm rot="5400000">
          <a:off x="3176508" y="-2215066"/>
          <a:ext cx="891860" cy="53239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Je trouve mon stage à l’étranger</a:t>
          </a:r>
          <a:endParaRPr lang="fr-FR" sz="2100" b="0" kern="1200" dirty="0">
            <a:solidFill>
              <a:schemeClr val="tx1"/>
            </a:solidFill>
          </a:endParaRPr>
        </a:p>
      </dsp:txBody>
      <dsp:txXfrm rot="-5400000">
        <a:off x="960465" y="44514"/>
        <a:ext cx="5280410" cy="804786"/>
      </dsp:txXfrm>
    </dsp:sp>
    <dsp:sp modelId="{8644FF95-E86D-476B-B171-A9A6D92804EF}">
      <dsp:nvSpPr>
        <dsp:cNvPr id="0" name=""/>
        <dsp:cNvSpPr/>
      </dsp:nvSpPr>
      <dsp:spPr>
        <a:xfrm rot="5400000">
          <a:off x="-205813" y="1433454"/>
          <a:ext cx="1372092" cy="960464"/>
        </a:xfrm>
        <a:prstGeom prst="chevron">
          <a:avLst/>
        </a:prstGeom>
        <a:solidFill>
          <a:schemeClr val="accent6">
            <a:shade val="50000"/>
            <a:hueOff val="319070"/>
            <a:satOff val="-31717"/>
            <a:lumOff val="26894"/>
            <a:alphaOff val="0"/>
          </a:schemeClr>
        </a:solidFill>
        <a:ln w="12700" cap="flat" cmpd="sng" algn="ctr">
          <a:solidFill>
            <a:schemeClr val="accent6">
              <a:shade val="50000"/>
              <a:hueOff val="319070"/>
              <a:satOff val="-31717"/>
              <a:lumOff val="268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2</a:t>
          </a:r>
          <a:endParaRPr lang="fr-FR" sz="2400" kern="1200" dirty="0"/>
        </a:p>
      </dsp:txBody>
      <dsp:txXfrm rot="-5400000">
        <a:off x="1" y="1707872"/>
        <a:ext cx="960464" cy="411628"/>
      </dsp:txXfrm>
    </dsp:sp>
    <dsp:sp modelId="{84EBBB62-ED48-47B3-8515-79277DEF2AF9}">
      <dsp:nvSpPr>
        <dsp:cNvPr id="0" name=""/>
        <dsp:cNvSpPr/>
      </dsp:nvSpPr>
      <dsp:spPr>
        <a:xfrm rot="5400000">
          <a:off x="3176508" y="-988402"/>
          <a:ext cx="891860" cy="53239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319070"/>
              <a:satOff val="-31717"/>
              <a:lumOff val="268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 Je contacte le service RI de la faculté pour validation de mon projet</a:t>
          </a:r>
          <a:endParaRPr lang="fr-FR" sz="2100" kern="1200" dirty="0"/>
        </a:p>
      </dsp:txBody>
      <dsp:txXfrm rot="-5400000">
        <a:off x="960465" y="1271178"/>
        <a:ext cx="5280410" cy="804786"/>
      </dsp:txXfrm>
    </dsp:sp>
    <dsp:sp modelId="{1A45802E-5391-4526-B0E6-93A4B91DDF26}">
      <dsp:nvSpPr>
        <dsp:cNvPr id="0" name=""/>
        <dsp:cNvSpPr/>
      </dsp:nvSpPr>
      <dsp:spPr>
        <a:xfrm rot="5400000">
          <a:off x="-205813" y="2660118"/>
          <a:ext cx="1372092" cy="960464"/>
        </a:xfrm>
        <a:prstGeom prst="chevron">
          <a:avLst/>
        </a:prstGeom>
        <a:solidFill>
          <a:schemeClr val="accent6">
            <a:shade val="50000"/>
            <a:hueOff val="638141"/>
            <a:satOff val="-63433"/>
            <a:lumOff val="53789"/>
            <a:alphaOff val="0"/>
          </a:schemeClr>
        </a:solidFill>
        <a:ln w="12700" cap="flat" cmpd="sng" algn="ctr">
          <a:solidFill>
            <a:schemeClr val="accent6">
              <a:shade val="50000"/>
              <a:hueOff val="638141"/>
              <a:satOff val="-63433"/>
              <a:lumOff val="537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3</a:t>
          </a:r>
          <a:endParaRPr lang="fr-FR" sz="2400" kern="1200" dirty="0"/>
        </a:p>
      </dsp:txBody>
      <dsp:txXfrm rot="-5400000">
        <a:off x="1" y="2934536"/>
        <a:ext cx="960464" cy="411628"/>
      </dsp:txXfrm>
    </dsp:sp>
    <dsp:sp modelId="{0E7AE22B-5CA3-4DEA-A598-27041DF8329C}">
      <dsp:nvSpPr>
        <dsp:cNvPr id="0" name=""/>
        <dsp:cNvSpPr/>
      </dsp:nvSpPr>
      <dsp:spPr>
        <a:xfrm rot="5400000">
          <a:off x="3176508" y="238260"/>
          <a:ext cx="891860" cy="53239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638141"/>
              <a:satOff val="-63433"/>
              <a:lumOff val="537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Je déclare mon stage à l’étranger sur  </a:t>
          </a:r>
          <a:r>
            <a:rPr lang="fr-FR" sz="2100" kern="1200" dirty="0" smtClean="0">
              <a:hlinkClick xmlns:r="http://schemas.openxmlformats.org/officeDocument/2006/relationships" r:id="rId1"/>
            </a:rPr>
            <a:t>le portail des étudiants sortants</a:t>
          </a:r>
          <a:endParaRPr lang="fr-FR" sz="2100" b="1" kern="1200" dirty="0"/>
        </a:p>
      </dsp:txBody>
      <dsp:txXfrm rot="-5400000">
        <a:off x="960465" y="2497841"/>
        <a:ext cx="5280410" cy="804786"/>
      </dsp:txXfrm>
    </dsp:sp>
    <dsp:sp modelId="{92FDF9FD-111D-4433-BD6C-212B1161B1B3}">
      <dsp:nvSpPr>
        <dsp:cNvPr id="0" name=""/>
        <dsp:cNvSpPr/>
      </dsp:nvSpPr>
      <dsp:spPr>
        <a:xfrm rot="5400000">
          <a:off x="-205813" y="3886782"/>
          <a:ext cx="1372092" cy="960464"/>
        </a:xfrm>
        <a:prstGeom prst="chevron">
          <a:avLst/>
        </a:prstGeom>
        <a:solidFill>
          <a:schemeClr val="accent6">
            <a:shade val="50000"/>
            <a:hueOff val="319070"/>
            <a:satOff val="-31717"/>
            <a:lumOff val="26894"/>
            <a:alphaOff val="0"/>
          </a:schemeClr>
        </a:solidFill>
        <a:ln w="12700" cap="flat" cmpd="sng" algn="ctr">
          <a:solidFill>
            <a:schemeClr val="accent6">
              <a:shade val="50000"/>
              <a:hueOff val="319070"/>
              <a:satOff val="-31717"/>
              <a:lumOff val="268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5</a:t>
          </a:r>
          <a:endParaRPr lang="fr-FR" sz="2400" kern="1200" dirty="0"/>
        </a:p>
      </dsp:txBody>
      <dsp:txXfrm rot="-5400000">
        <a:off x="1" y="4161200"/>
        <a:ext cx="960464" cy="411628"/>
      </dsp:txXfrm>
    </dsp:sp>
    <dsp:sp modelId="{A76FF166-7D3F-41DB-A69A-7C28FA2D58BD}">
      <dsp:nvSpPr>
        <dsp:cNvPr id="0" name=""/>
        <dsp:cNvSpPr/>
      </dsp:nvSpPr>
      <dsp:spPr>
        <a:xfrm rot="5400000">
          <a:off x="3176508" y="1464924"/>
          <a:ext cx="891860" cy="53239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319070"/>
              <a:satOff val="-31717"/>
              <a:lumOff val="268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Je fais ma demande d’aide à la mobilité sur  </a:t>
          </a:r>
          <a:r>
            <a:rPr lang="fr-FR" sz="2100" kern="1200" dirty="0" smtClean="0">
              <a:hlinkClick xmlns:r="http://schemas.openxmlformats.org/officeDocument/2006/relationships" r:id="rId1"/>
            </a:rPr>
            <a:t>le portail des étudiants sortants</a:t>
          </a:r>
          <a:endParaRPr lang="fr-FR" sz="2100" kern="1200" dirty="0"/>
        </a:p>
      </dsp:txBody>
      <dsp:txXfrm rot="-5400000">
        <a:off x="960465" y="3724505"/>
        <a:ext cx="5280410" cy="804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fr-FR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28" y="2165229"/>
            <a:ext cx="4787999" cy="3252160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7" y="188640"/>
            <a:ext cx="4788000" cy="1619672"/>
          </a:xfrm>
          <a:prstGeom prst="rect">
            <a:avLst/>
          </a:prstGeom>
        </p:spPr>
      </p:pic>
      <p:pic>
        <p:nvPicPr>
          <p:cNvPr id="11" name="Picture 1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160" y="4412315"/>
            <a:ext cx="2088000" cy="245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512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5305244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14467" cy="1325563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2883" y="1825625"/>
            <a:ext cx="3614468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0" y="6202841"/>
            <a:ext cx="1440000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85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31721" cy="583771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5305246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>
              <a:solidFill>
                <a:srgbClr val="FFFFFF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0" y="6202841"/>
            <a:ext cx="1440000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3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 userDrawn="1"/>
        </p:nvSpPr>
        <p:spPr>
          <a:xfrm>
            <a:off x="467544" y="274638"/>
            <a:ext cx="7632848" cy="56207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63003C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800" b="0" dirty="0">
              <a:solidFill>
                <a:srgbClr val="8B9688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901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28" y="1360159"/>
            <a:ext cx="8305342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59654" y="2173654"/>
            <a:ext cx="224692" cy="9144000"/>
          </a:xfrm>
          <a:prstGeom prst="rect">
            <a:avLst/>
          </a:prstGeom>
        </p:spPr>
      </p:pic>
      <p:pic>
        <p:nvPicPr>
          <p:cNvPr id="6" name="Image 7">
            <a:extLst>
              <a:ext uri="{FF2B5EF4-FFF2-40B4-BE49-F238E27FC236}">
                <a16:creationId xmlns:a16="http://schemas.microsoft.com/office/drawing/2014/main" id="{BBA528A6-1823-4A4A-A83E-FDC5D9C681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832" y="6141906"/>
            <a:ext cx="1279285" cy="45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6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3"/>
            <a:ext cx="7632849" cy="436693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3173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46173-2B5A-4462-9100-69D7613B339B}" type="datetimeFigureOut">
              <a:rPr lang="fr-FR" smtClean="0">
                <a:solidFill>
                  <a:srgbClr val="63003C">
                    <a:tint val="75000"/>
                  </a:srgbClr>
                </a:solidFill>
              </a:rPr>
              <a:pPr/>
              <a:t>27/10/2022</a:t>
            </a:fld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0FBA5-3649-4193-81EC-FC1C61F9B58C}" type="slidenum">
              <a:rPr lang="fr-FR" smtClean="0">
                <a:solidFill>
                  <a:srgbClr val="63003C">
                    <a:tint val="75000"/>
                  </a:srgbClr>
                </a:solidFill>
              </a:rPr>
              <a:pPr/>
              <a:t>‹N°›</a:t>
            </a:fld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7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8" r:id="rId5"/>
    <p:sldLayoutId id="2147483669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versite-paris-saclay.fr/formation/partir-letranger/financements-pour-partir-letranger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s://cirrus.universite-paris-saclay.fr/s/WKfLjEQFFPzAJJ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44824"/>
            <a:ext cx="8820472" cy="3252160"/>
          </a:xfrm>
        </p:spPr>
        <p:txBody>
          <a:bodyPr/>
          <a:lstStyle/>
          <a:p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ea typeface="ＭＳ Ｐゴシック" charset="0"/>
                <a:cs typeface="ＭＳ Ｐゴシック" charset="0"/>
              </a:rPr>
              <a:t>Mobilité à l’étranger</a:t>
            </a:r>
            <a:r>
              <a:rPr lang="fr-FR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ea typeface="ＭＳ Ｐゴシック" charset="0"/>
                <a:cs typeface="ＭＳ Ｐゴシック" charset="0"/>
              </a:rPr>
              <a:t/>
            </a:r>
            <a:br>
              <a:rPr lang="fr-FR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ea typeface="ＭＳ Ｐゴシック" charset="0"/>
                <a:cs typeface="ＭＳ Ｐゴシック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56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942" y="102739"/>
            <a:ext cx="8305342" cy="678848"/>
          </a:xfrm>
        </p:spPr>
        <p:txBody>
          <a:bodyPr/>
          <a:lstStyle/>
          <a:p>
            <a:r>
              <a:rPr lang="fr-FR" dirty="0" smtClean="0"/>
              <a:t>Informations générales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620688"/>
            <a:ext cx="880880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Qu’est-ce qu’un programme d’échange?</a:t>
            </a:r>
          </a:p>
          <a:p>
            <a:endParaRPr lang="fr-FR" sz="3200" dirty="0" smtClean="0"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Réaliser </a:t>
            </a:r>
            <a:r>
              <a:rPr lang="fr-FR" sz="2400" dirty="0">
                <a:latin typeface="Calibri Light" panose="020F0302020204030204" pitchFamily="34" charset="0"/>
                <a:cs typeface="Times New Roman" panose="02020603050405020304" pitchFamily="18" charset="0"/>
              </a:rPr>
              <a:t>une partie de son diplôme de l’Université Paris-Saclay à </a:t>
            </a:r>
            <a:r>
              <a:rPr lang="fr-FR" sz="2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l’étranger</a:t>
            </a:r>
            <a:br>
              <a:rPr lang="fr-FR" sz="2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</a:br>
            <a:endParaRPr lang="fr-FR" sz="2400" dirty="0"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Dans le cadre d’un programme encadré</a:t>
            </a:r>
          </a:p>
          <a:p>
            <a:pPr marL="457200" indent="-457200">
              <a:buFontTx/>
              <a:buChar char="-"/>
            </a:pPr>
            <a:endParaRPr lang="fr-FR" sz="2400" dirty="0" smtClean="0"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>
                <a:latin typeface="Calibri Light" panose="020F0302020204030204" pitchFamily="34" charset="0"/>
                <a:cs typeface="Times New Roman" panose="02020603050405020304" pitchFamily="18" charset="0"/>
              </a:rPr>
              <a:t>Reconnaissance des cours effectués et validés dans l’université étrangère pour l’obtention du diplôme à l’Université Paris-Saclay (pas de diplôme de l’université partenaire</a:t>
            </a:r>
            <a:r>
              <a:rPr lang="fr-FR" sz="2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)</a:t>
            </a:r>
            <a:br>
              <a:rPr lang="fr-FR" sz="2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</a:br>
            <a:endParaRPr lang="fr-FR" sz="2400" dirty="0"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Frais d’inscription de l’Université Paris-Saclay</a:t>
            </a:r>
            <a:br>
              <a:rPr lang="fr-FR" sz="2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</a:br>
            <a:endParaRPr lang="fr-FR" sz="2400" dirty="0"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Accès </a:t>
            </a:r>
            <a:r>
              <a:rPr lang="fr-FR" sz="2400" dirty="0">
                <a:latin typeface="Calibri Light" panose="020F0302020204030204" pitchFamily="34" charset="0"/>
                <a:cs typeface="Times New Roman" panose="02020603050405020304" pitchFamily="18" charset="0"/>
              </a:rPr>
              <a:t>aux cours de langue avec le programme Erasmus+</a:t>
            </a:r>
            <a:r>
              <a:rPr lang="fr-FR" sz="28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/>
            </a:r>
            <a:br>
              <a:rPr lang="fr-FR" sz="28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</a:br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376756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98" y="332656"/>
            <a:ext cx="8748464" cy="535531"/>
          </a:xfr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latin typeface="Calibri Light" panose="020F0302020204030204" pitchFamily="34" charset="0"/>
                <a:ea typeface="+mn-ea"/>
                <a:cs typeface="Times New Roman" panose="02020603050405020304" pitchFamily="18" charset="0"/>
              </a:rPr>
              <a:t>Les grandes étapes de la mobilité d’études</a:t>
            </a:r>
            <a:endParaRPr lang="fr-FR" sz="3200" dirty="0">
              <a:latin typeface="Calibri Light" panose="020F03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06698"/>
            <a:ext cx="6559596" cy="6541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554770879"/>
              </p:ext>
            </p:extLst>
          </p:nvPr>
        </p:nvGraphicFramePr>
        <p:xfrm>
          <a:off x="179512" y="813756"/>
          <a:ext cx="7580556" cy="5725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329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7" y="264294"/>
            <a:ext cx="8748464" cy="535531"/>
          </a:xfr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latin typeface="Calibri Light" panose="020F0302020204030204" pitchFamily="34" charset="0"/>
                <a:ea typeface="+mn-ea"/>
                <a:cs typeface="Times New Roman" panose="02020603050405020304" pitchFamily="18" charset="0"/>
              </a:rPr>
              <a:t>Le portail des étudiants sortants</a:t>
            </a:r>
            <a:endParaRPr lang="fr-FR" sz="3200" dirty="0">
              <a:latin typeface="Calibri Light" panose="020F03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521" t="9422"/>
          <a:stretch/>
        </p:blipFill>
        <p:spPr>
          <a:xfrm>
            <a:off x="7243073" y="5445224"/>
            <a:ext cx="1912396" cy="1093598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0" y="106698"/>
            <a:ext cx="6559596" cy="6541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75" y="814055"/>
            <a:ext cx="6633906" cy="574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6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7" y="264294"/>
            <a:ext cx="8748464" cy="535531"/>
          </a:xfr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latin typeface="Calibri Light" panose="020F0302020204030204" pitchFamily="34" charset="0"/>
                <a:ea typeface="+mn-ea"/>
                <a:cs typeface="Times New Roman" panose="02020603050405020304" pitchFamily="18" charset="0"/>
              </a:rPr>
              <a:t>Les grandes étapes de la mobilité de stage</a:t>
            </a:r>
            <a:endParaRPr lang="fr-FR" sz="3200" dirty="0">
              <a:latin typeface="Calibri Light" panose="020F03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521" t="9422"/>
          <a:stretch/>
        </p:blipFill>
        <p:spPr>
          <a:xfrm>
            <a:off x="7243073" y="5445224"/>
            <a:ext cx="1912396" cy="1093598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0" y="106698"/>
            <a:ext cx="6559596" cy="6541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290385367"/>
              </p:ext>
            </p:extLst>
          </p:nvPr>
        </p:nvGraphicFramePr>
        <p:xfrm>
          <a:off x="179512" y="1283303"/>
          <a:ext cx="6284412" cy="5054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5094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637" y="-171400"/>
            <a:ext cx="8305342" cy="1013586"/>
          </a:xfrm>
        </p:spPr>
        <p:txBody>
          <a:bodyPr/>
          <a:lstStyle/>
          <a:p>
            <a:r>
              <a:rPr lang="fr-FR" dirty="0" smtClean="0"/>
              <a:t>Aides à la mobilité internationale</a:t>
            </a:r>
            <a:endParaRPr lang="fr-FR" dirty="0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B2331FF0-EC07-7D4E-B0CA-D32C76F32781}"/>
              </a:ext>
            </a:extLst>
          </p:cNvPr>
          <p:cNvSpPr txBox="1">
            <a:spLocks/>
          </p:cNvSpPr>
          <p:nvPr/>
        </p:nvSpPr>
        <p:spPr>
          <a:xfrm>
            <a:off x="96637" y="764705"/>
            <a:ext cx="9047363" cy="57741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fr-FR" sz="1600" dirty="0" smtClean="0"/>
              <a:t>Tous les étudiants de l’Université Paris-Saclay sont éligibles à une aide à la mobilité: </a:t>
            </a:r>
            <a:r>
              <a:rPr lang="fr-FR" sz="1600" dirty="0" smtClean="0">
                <a:hlinkClick r:id="rId2"/>
              </a:rPr>
              <a:t>Plus d’infos sur le site</a:t>
            </a:r>
            <a:endParaRPr lang="fr-FR" sz="1600" dirty="0" smtClean="0"/>
          </a:p>
          <a:p>
            <a:pPr marL="0" indent="0">
              <a:lnSpc>
                <a:spcPct val="100000"/>
              </a:lnSpc>
              <a:buNone/>
              <a:defRPr/>
            </a:pPr>
            <a:endParaRPr lang="fr-FR" sz="1600" dirty="0" smtClean="0"/>
          </a:p>
          <a:p>
            <a:pPr>
              <a:defRPr/>
            </a:pPr>
            <a:r>
              <a:rPr lang="fr-FR" sz="1600" b="1" dirty="0" smtClean="0"/>
              <a:t>Aide à la mobilité Erasmus+ 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de 210€ à 330 € / mois en fonction des pays</a:t>
            </a:r>
            <a:r>
              <a:rPr lang="fr-FR" sz="1600" b="1" dirty="0"/>
              <a:t> (études</a:t>
            </a:r>
            <a:r>
              <a:rPr lang="fr-FR" sz="1600" b="1" dirty="0" smtClean="0"/>
              <a:t>)</a:t>
            </a:r>
            <a:br>
              <a:rPr lang="fr-FR" sz="1600" b="1" dirty="0" smtClean="0"/>
            </a:br>
            <a:r>
              <a:rPr lang="fr-FR" sz="1600" dirty="0" smtClean="0"/>
              <a:t>de</a:t>
            </a:r>
            <a:r>
              <a:rPr lang="fr-FR" sz="1600" b="1" dirty="0" smtClean="0"/>
              <a:t> </a:t>
            </a:r>
            <a:r>
              <a:rPr lang="fr-FR" sz="1600" dirty="0" smtClean="0"/>
              <a:t>330€ à </a:t>
            </a:r>
            <a:r>
              <a:rPr lang="fr-FR" sz="1600" dirty="0"/>
              <a:t>480</a:t>
            </a:r>
            <a:r>
              <a:rPr lang="fr-FR" sz="1600" dirty="0" smtClean="0"/>
              <a:t>€ / </a:t>
            </a:r>
            <a:r>
              <a:rPr lang="fr-FR" sz="1600" dirty="0"/>
              <a:t>mois en fonction des pays</a:t>
            </a:r>
            <a:r>
              <a:rPr lang="fr-FR" sz="1600" b="1" dirty="0"/>
              <a:t> </a:t>
            </a:r>
            <a:r>
              <a:rPr lang="fr-FR" sz="1600" b="1" dirty="0" smtClean="0"/>
              <a:t>(stages)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400" i="1" dirty="0" smtClean="0"/>
              <a:t>(Pour tout étudiant partant chez un partenaire </a:t>
            </a:r>
            <a:r>
              <a:rPr lang="fr-FR" sz="1400" i="1" dirty="0" err="1" smtClean="0"/>
              <a:t>Eramsus</a:t>
            </a:r>
            <a:r>
              <a:rPr lang="fr-FR" sz="1400" i="1" dirty="0" smtClean="0"/>
              <a:t>+)</a:t>
            </a:r>
          </a:p>
          <a:p>
            <a:pPr marL="0" indent="0">
              <a:buNone/>
              <a:defRPr/>
            </a:pPr>
            <a:endParaRPr lang="fr-FR" sz="100" dirty="0" smtClean="0"/>
          </a:p>
          <a:p>
            <a:pPr>
              <a:defRPr/>
            </a:pPr>
            <a:r>
              <a:rPr lang="fr-FR" sz="1600" b="1" dirty="0" smtClean="0"/>
              <a:t>Bourse </a:t>
            </a:r>
            <a:r>
              <a:rPr lang="fr-FR" sz="1600" b="1" dirty="0"/>
              <a:t>du Ministère de l’Enseignement Supérieur </a:t>
            </a:r>
            <a:r>
              <a:rPr lang="fr-FR" sz="1600" b="1" dirty="0" smtClean="0"/>
              <a:t/>
            </a:r>
            <a:br>
              <a:rPr lang="fr-FR" sz="1600" b="1" dirty="0" smtClean="0"/>
            </a:br>
            <a:r>
              <a:rPr lang="fr-FR" sz="1600" dirty="0" smtClean="0"/>
              <a:t>400 </a:t>
            </a:r>
            <a:r>
              <a:rPr lang="fr-FR" sz="1600" dirty="0"/>
              <a:t>€ </a:t>
            </a:r>
            <a:r>
              <a:rPr lang="fr-FR" sz="1600" dirty="0" smtClean="0"/>
              <a:t>/ mois</a:t>
            </a:r>
            <a:br>
              <a:rPr lang="fr-FR" sz="1600" dirty="0" smtClean="0"/>
            </a:br>
            <a:r>
              <a:rPr lang="fr-FR" sz="1400" i="1" dirty="0" smtClean="0"/>
              <a:t>(Pour </a:t>
            </a:r>
            <a:r>
              <a:rPr lang="fr-FR" sz="1400" i="1" dirty="0"/>
              <a:t>les boursiers CROUS</a:t>
            </a:r>
            <a:r>
              <a:rPr lang="fr-FR" sz="1400" i="1" dirty="0" smtClean="0"/>
              <a:t>)</a:t>
            </a:r>
          </a:p>
          <a:p>
            <a:pPr marL="0" indent="0">
              <a:buNone/>
              <a:defRPr/>
            </a:pPr>
            <a:endParaRPr lang="fr-FR" sz="100" i="1" dirty="0"/>
          </a:p>
          <a:p>
            <a:pPr>
              <a:defRPr/>
            </a:pPr>
            <a:r>
              <a:rPr lang="fr-FR" sz="1600" b="1" dirty="0" smtClean="0"/>
              <a:t>Bourse du Conseil régional: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360€ ou 420€ / mois </a:t>
            </a:r>
            <a:br>
              <a:rPr lang="fr-FR" sz="1600" dirty="0" smtClean="0"/>
            </a:br>
            <a:r>
              <a:rPr lang="fr-FR" sz="1400" i="1" dirty="0" smtClean="0"/>
              <a:t>(Conditions </a:t>
            </a:r>
            <a:r>
              <a:rPr lang="fr-FR" sz="1400" i="1" dirty="0"/>
              <a:t>de ressources</a:t>
            </a:r>
            <a:r>
              <a:rPr lang="fr-FR" sz="1400" i="1" dirty="0" smtClean="0"/>
              <a:t>)</a:t>
            </a:r>
          </a:p>
          <a:p>
            <a:pPr marL="0" indent="0">
              <a:buNone/>
              <a:defRPr/>
            </a:pPr>
            <a:endParaRPr lang="fr-FR" sz="100" i="1" dirty="0" smtClean="0"/>
          </a:p>
          <a:p>
            <a:pPr>
              <a:defRPr/>
            </a:pPr>
            <a:r>
              <a:rPr lang="fr-FR" sz="1600" b="1" dirty="0" smtClean="0"/>
              <a:t>Bonus International: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1 paiement de 400€ </a:t>
            </a:r>
            <a:br>
              <a:rPr lang="fr-FR" sz="1600" dirty="0" smtClean="0"/>
            </a:br>
            <a:r>
              <a:rPr lang="fr-FR" sz="1400" i="1" dirty="0" smtClean="0"/>
              <a:t>(</a:t>
            </a:r>
            <a:r>
              <a:rPr lang="fr-FR" sz="1400" i="1" dirty="0"/>
              <a:t>P</a:t>
            </a:r>
            <a:r>
              <a:rPr lang="fr-FR" sz="1400" i="1" dirty="0" smtClean="0"/>
              <a:t>our </a:t>
            </a:r>
            <a:r>
              <a:rPr lang="fr-FR" sz="1400" i="1" dirty="0"/>
              <a:t>tout étudiant non </a:t>
            </a:r>
            <a:r>
              <a:rPr lang="fr-FR" sz="1400" i="1" dirty="0" smtClean="0"/>
              <a:t>éligible </a:t>
            </a:r>
            <a:r>
              <a:rPr lang="fr-FR" sz="1400" i="1" dirty="0"/>
              <a:t>aux autres </a:t>
            </a:r>
            <a:r>
              <a:rPr lang="fr-FR" sz="1400" i="1" dirty="0" smtClean="0"/>
              <a:t>bourses pour une 1</a:t>
            </a:r>
            <a:r>
              <a:rPr lang="fr-FR" sz="1400" i="1" baseline="30000" dirty="0" smtClean="0"/>
              <a:t>ère</a:t>
            </a:r>
            <a:r>
              <a:rPr lang="fr-FR" sz="1400" i="1" dirty="0" smtClean="0"/>
              <a:t> mobilité)</a:t>
            </a:r>
            <a:br>
              <a:rPr lang="fr-FR" sz="1400" i="1" dirty="0" smtClean="0"/>
            </a:br>
            <a:endParaRPr lang="fr-FR" sz="1400" i="1" dirty="0" smtClean="0"/>
          </a:p>
          <a:p>
            <a:pPr>
              <a:defRPr/>
            </a:pPr>
            <a:r>
              <a:rPr lang="fr-FR" sz="1600" b="1" dirty="0" smtClean="0"/>
              <a:t>Bourse </a:t>
            </a:r>
            <a:r>
              <a:rPr lang="fr-FR" sz="1600" b="1" dirty="0"/>
              <a:t>de stage à l'international IDEX : 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 smtClean="0"/>
              <a:t>600€/mois</a:t>
            </a:r>
            <a:br>
              <a:rPr lang="fr-FR" sz="1600" dirty="0" smtClean="0"/>
            </a:br>
            <a:r>
              <a:rPr lang="fr-FR" sz="1600" i="1" dirty="0" smtClean="0"/>
              <a:t>(Bourse d’excellence)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800" dirty="0" smtClean="0"/>
              <a:t> 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896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10" name="Espace réservé du texte 3"/>
          <p:cNvSpPr txBox="1">
            <a:spLocks/>
          </p:cNvSpPr>
          <p:nvPr/>
        </p:nvSpPr>
        <p:spPr>
          <a:xfrm>
            <a:off x="327568" y="3623732"/>
            <a:ext cx="8044906" cy="1914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832" y="6141906"/>
            <a:ext cx="1279285" cy="45308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719292" y="26413"/>
            <a:ext cx="72614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b="1" dirty="0" smtClean="0">
                <a:hlinkClick r:id="rId4"/>
              </a:rPr>
              <a:t>Fiches partenaires </a:t>
            </a:r>
            <a:r>
              <a:rPr lang="fr-FR" dirty="0" smtClean="0">
                <a:hlinkClick r:id="rId4"/>
              </a:rPr>
              <a:t/>
            </a:r>
            <a:br>
              <a:rPr lang="fr-FR" dirty="0" smtClean="0">
                <a:hlinkClick r:id="rId4"/>
              </a:rPr>
            </a:br>
            <a:endParaRPr lang="en-US" sz="1600" i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650" y="550029"/>
            <a:ext cx="4248936" cy="608327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0600" y="558883"/>
            <a:ext cx="4287828" cy="60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UPSaclay">
      <a:dk1>
        <a:srgbClr val="63003C"/>
      </a:dk1>
      <a:lt1>
        <a:srgbClr val="FFFFFF"/>
      </a:lt1>
      <a:dk2>
        <a:srgbClr val="000000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CA68FCC705642B5CEFEEE426105D1" ma:contentTypeVersion="0" ma:contentTypeDescription="Crée un document." ma:contentTypeScope="" ma:versionID="73c1b53dc4c7848dc4994aee31cc8df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72772F-6296-440F-B3E0-36BAB4FC9B56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7709AE9-3688-4291-8692-9F92B74842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E44778-D524-4683-AB32-B901E6BAD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385</Words>
  <Application>Microsoft Office PowerPoint</Application>
  <PresentationFormat>Affichage à l'écran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Arial Unicode MS</vt:lpstr>
      <vt:lpstr>Calibri Light</vt:lpstr>
      <vt:lpstr>Open Sans</vt:lpstr>
      <vt:lpstr>Times New Roman</vt:lpstr>
      <vt:lpstr>1_Thème Office</vt:lpstr>
      <vt:lpstr>Mobilité à l’étranger </vt:lpstr>
      <vt:lpstr>Informations générales</vt:lpstr>
      <vt:lpstr>Les grandes étapes de la mobilité d’études</vt:lpstr>
      <vt:lpstr>Le portail des étudiants sortants</vt:lpstr>
      <vt:lpstr>Les grandes étapes de la mobilité de stage</vt:lpstr>
      <vt:lpstr>Aides à la mobilité internationale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université de rang mondial,  un territoire unique en Europe</dc:title>
  <dc:creator>PARIS Virginie</dc:creator>
  <cp:lastModifiedBy>Jane Brégier</cp:lastModifiedBy>
  <cp:revision>33</cp:revision>
  <dcterms:created xsi:type="dcterms:W3CDTF">2016-06-22T13:58:48Z</dcterms:created>
  <dcterms:modified xsi:type="dcterms:W3CDTF">2022-10-27T08:08:00Z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0x010100322CA68FCC705642B5CEFEEE426105D1</vt:lpwstr>
  </property>
</Properties>
</file>